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  <p:sldMasterId id="2147483788" r:id="rId2"/>
    <p:sldMasterId id="2147483758" r:id="rId3"/>
    <p:sldMasterId id="2147483773" r:id="rId4"/>
    <p:sldMasterId id="2147483776" r:id="rId5"/>
    <p:sldMasterId id="2147483779" r:id="rId6"/>
    <p:sldMasterId id="2147483793" r:id="rId7"/>
  </p:sldMasterIdLst>
  <p:notesMasterIdLst>
    <p:notesMasterId r:id="rId16"/>
  </p:notesMasterIdLst>
  <p:handoutMasterIdLst>
    <p:handoutMasterId r:id="rId17"/>
  </p:handoutMasterIdLst>
  <p:sldIdLst>
    <p:sldId id="256" r:id="rId8"/>
    <p:sldId id="269" r:id="rId9"/>
    <p:sldId id="275" r:id="rId10"/>
    <p:sldId id="272" r:id="rId11"/>
    <p:sldId id="260" r:id="rId12"/>
    <p:sldId id="273" r:id="rId13"/>
    <p:sldId id="274" r:id="rId14"/>
    <p:sldId id="263" r:id="rId15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ECDA272-4336-4565-ADE4-613E0E39DBFD}">
          <p14:sldIdLst>
            <p14:sldId id="256"/>
          </p14:sldIdLst>
        </p14:section>
        <p14:section name="Standardabschnitt" id="{7276B73F-F2AC-4E92-B823-6682F14C8EBA}">
          <p14:sldIdLst>
            <p14:sldId id="269"/>
            <p14:sldId id="275"/>
            <p14:sldId id="272"/>
            <p14:sldId id="260"/>
            <p14:sldId id="273"/>
            <p14:sldId id="27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va Santel" initials="ES" lastIdx="2" clrIdx="0">
    <p:extLst>
      <p:ext uri="{19B8F6BF-5375-455C-9EA6-DF929625EA0E}">
        <p15:presenceInfo xmlns:p15="http://schemas.microsoft.com/office/powerpoint/2012/main" userId="S-1-5-21-4288388276-949982799-749591121-8630" providerId="AD"/>
      </p:ext>
    </p:extLst>
  </p:cmAuthor>
  <p:cmAuthor id="2" name="Florian Erhardt" initials="FE" lastIdx="1" clrIdx="1">
    <p:extLst>
      <p:ext uri="{19B8F6BF-5375-455C-9EA6-DF929625EA0E}">
        <p15:presenceInfo xmlns:p15="http://schemas.microsoft.com/office/powerpoint/2012/main" userId="S-1-5-21-4288388276-949982799-749591121-152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58"/>
    <a:srgbClr val="000000"/>
    <a:srgbClr val="F2F2F2"/>
    <a:srgbClr val="FFFFFF"/>
    <a:srgbClr val="00A7E8"/>
    <a:srgbClr val="BEBEBE"/>
    <a:srgbClr val="E1E1E1"/>
    <a:srgbClr val="595959"/>
    <a:srgbClr val="7F7F7F"/>
    <a:srgbClr val="1AA5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404" autoAdjust="0"/>
  </p:normalViewPr>
  <p:slideViewPr>
    <p:cSldViewPr snapToGrid="0" showGuides="1">
      <p:cViewPr varScale="1">
        <p:scale>
          <a:sx n="153" d="100"/>
          <a:sy n="153" d="100"/>
        </p:scale>
        <p:origin x="276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8" d="100"/>
          <a:sy n="78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4A5C7-FAD1-452A-8585-F2F075446AC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129AF12-4BC8-4A88-90B9-F45DB6517E94}">
      <dgm:prSet phldrT="[Text]"/>
      <dgm:spPr/>
      <dgm:t>
        <a:bodyPr/>
        <a:lstStyle/>
        <a:p>
          <a:endParaRPr lang="de-DE" dirty="0"/>
        </a:p>
      </dgm:t>
    </dgm:pt>
    <dgm:pt modelId="{BFDE41E0-D1B4-4AD2-A0B8-C782B47FB0C3}" type="parTrans" cxnId="{37230653-97FC-4835-9A5B-690E82BDA583}">
      <dgm:prSet/>
      <dgm:spPr/>
      <dgm:t>
        <a:bodyPr/>
        <a:lstStyle/>
        <a:p>
          <a:endParaRPr lang="de-DE"/>
        </a:p>
      </dgm:t>
    </dgm:pt>
    <dgm:pt modelId="{E5087542-3FD5-4317-A48B-555E781E2161}" type="sibTrans" cxnId="{37230653-97FC-4835-9A5B-690E82BDA583}">
      <dgm:prSet/>
      <dgm:spPr/>
      <dgm:t>
        <a:bodyPr/>
        <a:lstStyle/>
        <a:p>
          <a:endParaRPr lang="de-DE"/>
        </a:p>
      </dgm:t>
    </dgm:pt>
    <dgm:pt modelId="{D2014292-6CA2-4731-BF9D-87DB176965B3}">
      <dgm:prSet phldrT="[Text]" phldr="1"/>
      <dgm:spPr/>
      <dgm:t>
        <a:bodyPr/>
        <a:lstStyle/>
        <a:p>
          <a:endParaRPr lang="de-DE"/>
        </a:p>
      </dgm:t>
    </dgm:pt>
    <dgm:pt modelId="{7ADB916F-9A92-4CDA-80F8-1245D0CA4212}" type="parTrans" cxnId="{74BD4852-F17C-4292-8219-97AAFAE78139}">
      <dgm:prSet/>
      <dgm:spPr/>
      <dgm:t>
        <a:bodyPr/>
        <a:lstStyle/>
        <a:p>
          <a:endParaRPr lang="de-DE"/>
        </a:p>
      </dgm:t>
    </dgm:pt>
    <dgm:pt modelId="{DC248FE1-48E3-43B3-A934-0EE93788377E}" type="sibTrans" cxnId="{74BD4852-F17C-4292-8219-97AAFAE78139}">
      <dgm:prSet/>
      <dgm:spPr/>
      <dgm:t>
        <a:bodyPr/>
        <a:lstStyle/>
        <a:p>
          <a:endParaRPr lang="de-DE"/>
        </a:p>
      </dgm:t>
    </dgm:pt>
    <dgm:pt modelId="{C5EAAD46-A6FD-4360-8AFF-09E392A270DD}">
      <dgm:prSet phldrT="[Text]" phldr="1"/>
      <dgm:spPr/>
      <dgm:t>
        <a:bodyPr/>
        <a:lstStyle/>
        <a:p>
          <a:endParaRPr lang="de-DE"/>
        </a:p>
      </dgm:t>
    </dgm:pt>
    <dgm:pt modelId="{CB191F98-0048-4B5D-A506-D6C4352A98CF}" type="parTrans" cxnId="{1904C599-9C3E-420A-93AF-0CBFD31F40D8}">
      <dgm:prSet/>
      <dgm:spPr/>
      <dgm:t>
        <a:bodyPr/>
        <a:lstStyle/>
        <a:p>
          <a:endParaRPr lang="de-DE"/>
        </a:p>
      </dgm:t>
    </dgm:pt>
    <dgm:pt modelId="{6670EF06-07DE-401A-A8F0-46DAE9BFE718}" type="sibTrans" cxnId="{1904C599-9C3E-420A-93AF-0CBFD31F40D8}">
      <dgm:prSet/>
      <dgm:spPr/>
      <dgm:t>
        <a:bodyPr/>
        <a:lstStyle/>
        <a:p>
          <a:endParaRPr lang="de-DE"/>
        </a:p>
      </dgm:t>
    </dgm:pt>
    <dgm:pt modelId="{F70727F6-7C6F-451D-B935-B07A989BCAB5}">
      <dgm:prSet phldrT="[Text]" phldr="1"/>
      <dgm:spPr/>
      <dgm:t>
        <a:bodyPr/>
        <a:lstStyle/>
        <a:p>
          <a:endParaRPr lang="de-DE"/>
        </a:p>
      </dgm:t>
    </dgm:pt>
    <dgm:pt modelId="{DE77D808-E322-4F3C-A1AC-58A0B2EFED48}" type="parTrans" cxnId="{DAC72EB5-0582-4D05-84F8-969136E9252D}">
      <dgm:prSet/>
      <dgm:spPr/>
      <dgm:t>
        <a:bodyPr/>
        <a:lstStyle/>
        <a:p>
          <a:endParaRPr lang="de-DE"/>
        </a:p>
      </dgm:t>
    </dgm:pt>
    <dgm:pt modelId="{A69B3E9D-CFA0-4A1F-BDFD-50BDD5D9E4FA}" type="sibTrans" cxnId="{DAC72EB5-0582-4D05-84F8-969136E9252D}">
      <dgm:prSet/>
      <dgm:spPr/>
      <dgm:t>
        <a:bodyPr/>
        <a:lstStyle/>
        <a:p>
          <a:endParaRPr lang="de-DE"/>
        </a:p>
      </dgm:t>
    </dgm:pt>
    <dgm:pt modelId="{8466C33A-2A82-4A12-84C8-AA7F9304C6AA}">
      <dgm:prSet phldrT="[Text]" phldr="1"/>
      <dgm:spPr/>
      <dgm:t>
        <a:bodyPr/>
        <a:lstStyle/>
        <a:p>
          <a:endParaRPr lang="de-DE"/>
        </a:p>
      </dgm:t>
    </dgm:pt>
    <dgm:pt modelId="{07BB3C6B-5C61-46AF-B2FF-DEC664C6DE2F}" type="parTrans" cxnId="{8C161F87-AFC2-47EF-BDC7-61CD9A1AFD38}">
      <dgm:prSet/>
      <dgm:spPr/>
      <dgm:t>
        <a:bodyPr/>
        <a:lstStyle/>
        <a:p>
          <a:endParaRPr lang="de-DE"/>
        </a:p>
      </dgm:t>
    </dgm:pt>
    <dgm:pt modelId="{F99FE643-E6C2-4393-A962-A3A1AA8998F3}" type="sibTrans" cxnId="{8C161F87-AFC2-47EF-BDC7-61CD9A1AFD38}">
      <dgm:prSet/>
      <dgm:spPr/>
      <dgm:t>
        <a:bodyPr/>
        <a:lstStyle/>
        <a:p>
          <a:endParaRPr lang="de-DE"/>
        </a:p>
      </dgm:t>
    </dgm:pt>
    <dgm:pt modelId="{CE6619D4-DF05-40B3-BC2F-181A72BFC897}">
      <dgm:prSet phldrT="[Text]" phldr="1"/>
      <dgm:spPr/>
      <dgm:t>
        <a:bodyPr/>
        <a:lstStyle/>
        <a:p>
          <a:endParaRPr lang="de-DE"/>
        </a:p>
      </dgm:t>
    </dgm:pt>
    <dgm:pt modelId="{B6305595-4FBA-4FC0-8C65-6C79BDD17742}" type="parTrans" cxnId="{725C5218-77C6-4501-9D3C-63EDD089FCC9}">
      <dgm:prSet/>
      <dgm:spPr/>
      <dgm:t>
        <a:bodyPr/>
        <a:lstStyle/>
        <a:p>
          <a:endParaRPr lang="de-DE"/>
        </a:p>
      </dgm:t>
    </dgm:pt>
    <dgm:pt modelId="{959886D5-4170-4A40-A809-752BDF6608A9}" type="sibTrans" cxnId="{725C5218-77C6-4501-9D3C-63EDD089FCC9}">
      <dgm:prSet/>
      <dgm:spPr/>
      <dgm:t>
        <a:bodyPr/>
        <a:lstStyle/>
        <a:p>
          <a:endParaRPr lang="de-DE"/>
        </a:p>
      </dgm:t>
    </dgm:pt>
    <dgm:pt modelId="{4A14ACEF-749D-4E7D-B2DD-E22597EFEA20}">
      <dgm:prSet phldrT="[Text]" phldr="1"/>
      <dgm:spPr/>
      <dgm:t>
        <a:bodyPr/>
        <a:lstStyle/>
        <a:p>
          <a:endParaRPr lang="de-DE"/>
        </a:p>
      </dgm:t>
    </dgm:pt>
    <dgm:pt modelId="{EA9854B4-13F2-442E-939D-99C85C986989}" type="parTrans" cxnId="{91D66B32-5BAC-46D3-AF17-D8F2B1071C30}">
      <dgm:prSet/>
      <dgm:spPr/>
      <dgm:t>
        <a:bodyPr/>
        <a:lstStyle/>
        <a:p>
          <a:endParaRPr lang="de-DE"/>
        </a:p>
      </dgm:t>
    </dgm:pt>
    <dgm:pt modelId="{83B297AA-CD18-4AD7-8DBD-20806F8180BB}" type="sibTrans" cxnId="{91D66B32-5BAC-46D3-AF17-D8F2B1071C30}">
      <dgm:prSet/>
      <dgm:spPr/>
      <dgm:t>
        <a:bodyPr/>
        <a:lstStyle/>
        <a:p>
          <a:endParaRPr lang="de-DE"/>
        </a:p>
      </dgm:t>
    </dgm:pt>
    <dgm:pt modelId="{8E3E4411-C98E-4FFE-B1FB-C7CEA878BF75}">
      <dgm:prSet phldrT="[Text]" phldr="1"/>
      <dgm:spPr/>
      <dgm:t>
        <a:bodyPr/>
        <a:lstStyle/>
        <a:p>
          <a:endParaRPr lang="de-DE"/>
        </a:p>
      </dgm:t>
    </dgm:pt>
    <dgm:pt modelId="{C92F68D7-5E44-46F7-A424-2B7CA62DEAE6}" type="parTrans" cxnId="{496A2CFA-1859-4ACF-83AF-D5EF99652B5F}">
      <dgm:prSet/>
      <dgm:spPr/>
      <dgm:t>
        <a:bodyPr/>
        <a:lstStyle/>
        <a:p>
          <a:endParaRPr lang="de-DE"/>
        </a:p>
      </dgm:t>
    </dgm:pt>
    <dgm:pt modelId="{FD836F73-E482-4A16-887F-87870FC10C78}" type="sibTrans" cxnId="{496A2CFA-1859-4ACF-83AF-D5EF99652B5F}">
      <dgm:prSet/>
      <dgm:spPr/>
      <dgm:t>
        <a:bodyPr/>
        <a:lstStyle/>
        <a:p>
          <a:endParaRPr lang="de-DE"/>
        </a:p>
      </dgm:t>
    </dgm:pt>
    <dgm:pt modelId="{9E1E0D75-1AAC-4C19-AC1E-808475D0124E}">
      <dgm:prSet phldrT="[Text]" phldr="1"/>
      <dgm:spPr/>
      <dgm:t>
        <a:bodyPr/>
        <a:lstStyle/>
        <a:p>
          <a:endParaRPr lang="de-DE"/>
        </a:p>
      </dgm:t>
    </dgm:pt>
    <dgm:pt modelId="{CCC9065A-4322-499E-A7DD-ED1CE3181450}" type="parTrans" cxnId="{BECA1357-F933-4432-B3C5-39E3F49BF34F}">
      <dgm:prSet/>
      <dgm:spPr/>
      <dgm:t>
        <a:bodyPr/>
        <a:lstStyle/>
        <a:p>
          <a:endParaRPr lang="de-DE"/>
        </a:p>
      </dgm:t>
    </dgm:pt>
    <dgm:pt modelId="{DC187445-7936-4282-83F9-44FD234A4F27}" type="sibTrans" cxnId="{BECA1357-F933-4432-B3C5-39E3F49BF34F}">
      <dgm:prSet/>
      <dgm:spPr/>
      <dgm:t>
        <a:bodyPr/>
        <a:lstStyle/>
        <a:p>
          <a:endParaRPr lang="de-DE"/>
        </a:p>
      </dgm:t>
    </dgm:pt>
    <dgm:pt modelId="{5CA3B7D3-7B81-4F7F-A0E9-3C970C776D77}" type="pres">
      <dgm:prSet presAssocID="{BBB4A5C7-FAD1-452A-8585-F2F075446AC4}" presName="Name0" presStyleCnt="0">
        <dgm:presLayoutVars>
          <dgm:dir/>
          <dgm:animLvl val="lvl"/>
          <dgm:resizeHandles val="exact"/>
        </dgm:presLayoutVars>
      </dgm:prSet>
      <dgm:spPr/>
    </dgm:pt>
    <dgm:pt modelId="{FC5D11E1-7693-4202-A073-E5B87E1336CC}" type="pres">
      <dgm:prSet presAssocID="{5129AF12-4BC8-4A88-90B9-F45DB6517E94}" presName="composite" presStyleCnt="0"/>
      <dgm:spPr/>
    </dgm:pt>
    <dgm:pt modelId="{4938591F-4312-4907-91AD-AC76D386F4B3}" type="pres">
      <dgm:prSet presAssocID="{5129AF12-4BC8-4A88-90B9-F45DB6517E94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4454F214-6FC7-41A7-8F79-FA92C6C4315C}" type="pres">
      <dgm:prSet presAssocID="{5129AF12-4BC8-4A88-90B9-F45DB6517E94}" presName="desTx" presStyleLbl="alignAccFollowNode1" presStyleIdx="0" presStyleCnt="3">
        <dgm:presLayoutVars>
          <dgm:bulletEnabled val="1"/>
        </dgm:presLayoutVars>
      </dgm:prSet>
      <dgm:spPr/>
    </dgm:pt>
    <dgm:pt modelId="{243B72CE-2E97-4E51-A081-3AC1772B1169}" type="pres">
      <dgm:prSet presAssocID="{E5087542-3FD5-4317-A48B-555E781E2161}" presName="space" presStyleCnt="0"/>
      <dgm:spPr/>
    </dgm:pt>
    <dgm:pt modelId="{3D767599-8D84-4D6E-94E9-6DAECD2AF287}" type="pres">
      <dgm:prSet presAssocID="{F70727F6-7C6F-451D-B935-B07A989BCAB5}" presName="composite" presStyleCnt="0"/>
      <dgm:spPr/>
    </dgm:pt>
    <dgm:pt modelId="{390F420C-6265-4B78-B776-B7E9D2D5683F}" type="pres">
      <dgm:prSet presAssocID="{F70727F6-7C6F-451D-B935-B07A989BCAB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D18C8C1-D0D2-4C74-AC7F-0EA22A24B09B}" type="pres">
      <dgm:prSet presAssocID="{F70727F6-7C6F-451D-B935-B07A989BCAB5}" presName="desTx" presStyleLbl="alignAccFollowNode1" presStyleIdx="1" presStyleCnt="3">
        <dgm:presLayoutVars>
          <dgm:bulletEnabled val="1"/>
        </dgm:presLayoutVars>
      </dgm:prSet>
      <dgm:spPr/>
    </dgm:pt>
    <dgm:pt modelId="{1DF9480B-77A7-440D-A31F-48AA39D5AF77}" type="pres">
      <dgm:prSet presAssocID="{A69B3E9D-CFA0-4A1F-BDFD-50BDD5D9E4FA}" presName="space" presStyleCnt="0"/>
      <dgm:spPr/>
    </dgm:pt>
    <dgm:pt modelId="{B21A87B4-2AD2-4E8E-B48C-CE68309AD43B}" type="pres">
      <dgm:prSet presAssocID="{4A14ACEF-749D-4E7D-B2DD-E22597EFEA20}" presName="composite" presStyleCnt="0"/>
      <dgm:spPr/>
    </dgm:pt>
    <dgm:pt modelId="{F2B959F9-CC4C-4E6C-81FF-C31F498188C6}" type="pres">
      <dgm:prSet presAssocID="{4A14ACEF-749D-4E7D-B2DD-E22597EFEA2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D0FD6A3-D6C4-4CEE-B722-BFFCD18F89C1}" type="pres">
      <dgm:prSet presAssocID="{4A14ACEF-749D-4E7D-B2DD-E22597EFEA2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43D0614-174A-4581-95AE-D3ACF0B5BB9C}" type="presOf" srcId="{C5EAAD46-A6FD-4360-8AFF-09E392A270DD}" destId="{4454F214-6FC7-41A7-8F79-FA92C6C4315C}" srcOrd="0" destOrd="1" presId="urn:microsoft.com/office/officeart/2005/8/layout/hList1"/>
    <dgm:cxn modelId="{725C5218-77C6-4501-9D3C-63EDD089FCC9}" srcId="{F70727F6-7C6F-451D-B935-B07A989BCAB5}" destId="{CE6619D4-DF05-40B3-BC2F-181A72BFC897}" srcOrd="1" destOrd="0" parTransId="{B6305595-4FBA-4FC0-8C65-6C79BDD17742}" sibTransId="{959886D5-4170-4A40-A809-752BDF6608A9}"/>
    <dgm:cxn modelId="{78A41725-2855-4A45-8124-F8D8F0D87905}" type="presOf" srcId="{8466C33A-2A82-4A12-84C8-AA7F9304C6AA}" destId="{BD18C8C1-D0D2-4C74-AC7F-0EA22A24B09B}" srcOrd="0" destOrd="0" presId="urn:microsoft.com/office/officeart/2005/8/layout/hList1"/>
    <dgm:cxn modelId="{42BAB729-CDB4-4F05-9A7C-8504DCCF6A7B}" type="presOf" srcId="{5129AF12-4BC8-4A88-90B9-F45DB6517E94}" destId="{4938591F-4312-4907-91AD-AC76D386F4B3}" srcOrd="0" destOrd="0" presId="urn:microsoft.com/office/officeart/2005/8/layout/hList1"/>
    <dgm:cxn modelId="{91D66B32-5BAC-46D3-AF17-D8F2B1071C30}" srcId="{BBB4A5C7-FAD1-452A-8585-F2F075446AC4}" destId="{4A14ACEF-749D-4E7D-B2DD-E22597EFEA20}" srcOrd="2" destOrd="0" parTransId="{EA9854B4-13F2-442E-939D-99C85C986989}" sibTransId="{83B297AA-CD18-4AD7-8DBD-20806F8180BB}"/>
    <dgm:cxn modelId="{BAFF9B34-B43B-45EB-A107-DA81C8DD00D4}" type="presOf" srcId="{D2014292-6CA2-4731-BF9D-87DB176965B3}" destId="{4454F214-6FC7-41A7-8F79-FA92C6C4315C}" srcOrd="0" destOrd="0" presId="urn:microsoft.com/office/officeart/2005/8/layout/hList1"/>
    <dgm:cxn modelId="{68A7E549-D875-4721-8550-12095267B02B}" type="presOf" srcId="{F70727F6-7C6F-451D-B935-B07A989BCAB5}" destId="{390F420C-6265-4B78-B776-B7E9D2D5683F}" srcOrd="0" destOrd="0" presId="urn:microsoft.com/office/officeart/2005/8/layout/hList1"/>
    <dgm:cxn modelId="{74BD4852-F17C-4292-8219-97AAFAE78139}" srcId="{5129AF12-4BC8-4A88-90B9-F45DB6517E94}" destId="{D2014292-6CA2-4731-BF9D-87DB176965B3}" srcOrd="0" destOrd="0" parTransId="{7ADB916F-9A92-4CDA-80F8-1245D0CA4212}" sibTransId="{DC248FE1-48E3-43B3-A934-0EE93788377E}"/>
    <dgm:cxn modelId="{37230653-97FC-4835-9A5B-690E82BDA583}" srcId="{BBB4A5C7-FAD1-452A-8585-F2F075446AC4}" destId="{5129AF12-4BC8-4A88-90B9-F45DB6517E94}" srcOrd="0" destOrd="0" parTransId="{BFDE41E0-D1B4-4AD2-A0B8-C782B47FB0C3}" sibTransId="{E5087542-3FD5-4317-A48B-555E781E2161}"/>
    <dgm:cxn modelId="{07479F53-9A17-4D74-BDE2-F6E76DD3DB47}" type="presOf" srcId="{CE6619D4-DF05-40B3-BC2F-181A72BFC897}" destId="{BD18C8C1-D0D2-4C74-AC7F-0EA22A24B09B}" srcOrd="0" destOrd="1" presId="urn:microsoft.com/office/officeart/2005/8/layout/hList1"/>
    <dgm:cxn modelId="{BECA1357-F933-4432-B3C5-39E3F49BF34F}" srcId="{4A14ACEF-749D-4E7D-B2DD-E22597EFEA20}" destId="{9E1E0D75-1AAC-4C19-AC1E-808475D0124E}" srcOrd="1" destOrd="0" parTransId="{CCC9065A-4322-499E-A7DD-ED1CE3181450}" sibTransId="{DC187445-7936-4282-83F9-44FD234A4F27}"/>
    <dgm:cxn modelId="{8C161F87-AFC2-47EF-BDC7-61CD9A1AFD38}" srcId="{F70727F6-7C6F-451D-B935-B07A989BCAB5}" destId="{8466C33A-2A82-4A12-84C8-AA7F9304C6AA}" srcOrd="0" destOrd="0" parTransId="{07BB3C6B-5C61-46AF-B2FF-DEC664C6DE2F}" sibTransId="{F99FE643-E6C2-4393-A962-A3A1AA8998F3}"/>
    <dgm:cxn modelId="{1904C599-9C3E-420A-93AF-0CBFD31F40D8}" srcId="{5129AF12-4BC8-4A88-90B9-F45DB6517E94}" destId="{C5EAAD46-A6FD-4360-8AFF-09E392A270DD}" srcOrd="1" destOrd="0" parTransId="{CB191F98-0048-4B5D-A506-D6C4352A98CF}" sibTransId="{6670EF06-07DE-401A-A8F0-46DAE9BFE718}"/>
    <dgm:cxn modelId="{DAC72EB5-0582-4D05-84F8-969136E9252D}" srcId="{BBB4A5C7-FAD1-452A-8585-F2F075446AC4}" destId="{F70727F6-7C6F-451D-B935-B07A989BCAB5}" srcOrd="1" destOrd="0" parTransId="{DE77D808-E322-4F3C-A1AC-58A0B2EFED48}" sibTransId="{A69B3E9D-CFA0-4A1F-BDFD-50BDD5D9E4FA}"/>
    <dgm:cxn modelId="{B70AD2B7-089E-475D-8930-3E2FD2CFA3C6}" type="presOf" srcId="{4A14ACEF-749D-4E7D-B2DD-E22597EFEA20}" destId="{F2B959F9-CC4C-4E6C-81FF-C31F498188C6}" srcOrd="0" destOrd="0" presId="urn:microsoft.com/office/officeart/2005/8/layout/hList1"/>
    <dgm:cxn modelId="{7B00B6D5-7FB7-4434-96EF-8BF12EAEC224}" type="presOf" srcId="{BBB4A5C7-FAD1-452A-8585-F2F075446AC4}" destId="{5CA3B7D3-7B81-4F7F-A0E9-3C970C776D77}" srcOrd="0" destOrd="0" presId="urn:microsoft.com/office/officeart/2005/8/layout/hList1"/>
    <dgm:cxn modelId="{D348D7DA-A079-46DB-B7BF-1326BB0671B1}" type="presOf" srcId="{9E1E0D75-1AAC-4C19-AC1E-808475D0124E}" destId="{3D0FD6A3-D6C4-4CEE-B722-BFFCD18F89C1}" srcOrd="0" destOrd="1" presId="urn:microsoft.com/office/officeart/2005/8/layout/hList1"/>
    <dgm:cxn modelId="{496A2CFA-1859-4ACF-83AF-D5EF99652B5F}" srcId="{4A14ACEF-749D-4E7D-B2DD-E22597EFEA20}" destId="{8E3E4411-C98E-4FFE-B1FB-C7CEA878BF75}" srcOrd="0" destOrd="0" parTransId="{C92F68D7-5E44-46F7-A424-2B7CA62DEAE6}" sibTransId="{FD836F73-E482-4A16-887F-87870FC10C78}"/>
    <dgm:cxn modelId="{A847A1FA-0270-477C-8D7D-B3C3A57DB7AA}" type="presOf" srcId="{8E3E4411-C98E-4FFE-B1FB-C7CEA878BF75}" destId="{3D0FD6A3-D6C4-4CEE-B722-BFFCD18F89C1}" srcOrd="0" destOrd="0" presId="urn:microsoft.com/office/officeart/2005/8/layout/hList1"/>
    <dgm:cxn modelId="{8F388365-568F-4AA2-8D93-29CF5DFA8DE2}" type="presParOf" srcId="{5CA3B7D3-7B81-4F7F-A0E9-3C970C776D77}" destId="{FC5D11E1-7693-4202-A073-E5B87E1336CC}" srcOrd="0" destOrd="0" presId="urn:microsoft.com/office/officeart/2005/8/layout/hList1"/>
    <dgm:cxn modelId="{A5A58E9C-8F5B-4C0F-85F0-B580B7FC4D6B}" type="presParOf" srcId="{FC5D11E1-7693-4202-A073-E5B87E1336CC}" destId="{4938591F-4312-4907-91AD-AC76D386F4B3}" srcOrd="0" destOrd="0" presId="urn:microsoft.com/office/officeart/2005/8/layout/hList1"/>
    <dgm:cxn modelId="{8A4E968D-5D5F-41C9-9A8D-C89FDD98616F}" type="presParOf" srcId="{FC5D11E1-7693-4202-A073-E5B87E1336CC}" destId="{4454F214-6FC7-41A7-8F79-FA92C6C4315C}" srcOrd="1" destOrd="0" presId="urn:microsoft.com/office/officeart/2005/8/layout/hList1"/>
    <dgm:cxn modelId="{2901C06C-949E-42D5-B773-EC7308F3FAED}" type="presParOf" srcId="{5CA3B7D3-7B81-4F7F-A0E9-3C970C776D77}" destId="{243B72CE-2E97-4E51-A081-3AC1772B1169}" srcOrd="1" destOrd="0" presId="urn:microsoft.com/office/officeart/2005/8/layout/hList1"/>
    <dgm:cxn modelId="{783292B1-4FA5-4B2B-8BE3-E55878EC7B83}" type="presParOf" srcId="{5CA3B7D3-7B81-4F7F-A0E9-3C970C776D77}" destId="{3D767599-8D84-4D6E-94E9-6DAECD2AF287}" srcOrd="2" destOrd="0" presId="urn:microsoft.com/office/officeart/2005/8/layout/hList1"/>
    <dgm:cxn modelId="{6CA9F264-0C7A-4FAF-9A2B-978C369A5CC0}" type="presParOf" srcId="{3D767599-8D84-4D6E-94E9-6DAECD2AF287}" destId="{390F420C-6265-4B78-B776-B7E9D2D5683F}" srcOrd="0" destOrd="0" presId="urn:microsoft.com/office/officeart/2005/8/layout/hList1"/>
    <dgm:cxn modelId="{31BAE8F9-A34C-4243-B64B-021A15DF2340}" type="presParOf" srcId="{3D767599-8D84-4D6E-94E9-6DAECD2AF287}" destId="{BD18C8C1-D0D2-4C74-AC7F-0EA22A24B09B}" srcOrd="1" destOrd="0" presId="urn:microsoft.com/office/officeart/2005/8/layout/hList1"/>
    <dgm:cxn modelId="{0B152BBB-3215-4B3F-AC0A-FC73D567176B}" type="presParOf" srcId="{5CA3B7D3-7B81-4F7F-A0E9-3C970C776D77}" destId="{1DF9480B-77A7-440D-A31F-48AA39D5AF77}" srcOrd="3" destOrd="0" presId="urn:microsoft.com/office/officeart/2005/8/layout/hList1"/>
    <dgm:cxn modelId="{B8B9FF65-3EF0-4B07-B4F6-2F93325F3037}" type="presParOf" srcId="{5CA3B7D3-7B81-4F7F-A0E9-3C970C776D77}" destId="{B21A87B4-2AD2-4E8E-B48C-CE68309AD43B}" srcOrd="4" destOrd="0" presId="urn:microsoft.com/office/officeart/2005/8/layout/hList1"/>
    <dgm:cxn modelId="{2C62A13B-96C6-4EF1-86B6-AB4060BE0ADE}" type="presParOf" srcId="{B21A87B4-2AD2-4E8E-B48C-CE68309AD43B}" destId="{F2B959F9-CC4C-4E6C-81FF-C31F498188C6}" srcOrd="0" destOrd="0" presId="urn:microsoft.com/office/officeart/2005/8/layout/hList1"/>
    <dgm:cxn modelId="{8CB44F61-C57A-48D8-B741-EEBC74F3D1A1}" type="presParOf" srcId="{B21A87B4-2AD2-4E8E-B48C-CE68309AD43B}" destId="{3D0FD6A3-D6C4-4CEE-B722-BFFCD18F89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37D03-653D-4D56-A478-2D1DD60F1C96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52C3F-EE9E-4264-840C-E4D5A70879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477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EC160-2FAA-4F36-9A73-7E758BFE4CAB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65464-0073-4F0C-B3C9-4940C24BDA0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87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Sauber: Beispiel: Wenn ich Mäusebilder in Google suche, finde ich die Tiere und Computermäuse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C65464-0073-4F0C-B3C9-4940C24BDA0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74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lo-intelligence.com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15C7F2-CF1A-7DD7-3F04-9218A7B5B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F77D66-6BC9-58A2-5E08-F62DB53A6B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EF9FC9-0358-0E85-1A91-D17A104B4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A5FE38-D415-ECE2-4168-C2CE2E22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FBD81-4515-4A85-7372-E5E786D2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oogle Shape;91;p12">
            <a:extLst>
              <a:ext uri="{FF2B5EF4-FFF2-40B4-BE49-F238E27FC236}">
                <a16:creationId xmlns:a16="http://schemas.microsoft.com/office/drawing/2014/main" id="{880B2044-D15C-C1DF-306D-209E61BA0CC1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86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DC3135-DD33-131B-36A7-A8150E0AC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705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16F9E4-1D8E-89FF-DB9A-6B06354106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5343CF-40CC-7F4C-AEFE-6BE1A03EF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9FF81-EC96-9980-85E6-296139505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E4CE63-F752-BB6E-F8BA-6A7A927E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oogle Shape;91;p12">
            <a:extLst>
              <a:ext uri="{FF2B5EF4-FFF2-40B4-BE49-F238E27FC236}">
                <a16:creationId xmlns:a16="http://schemas.microsoft.com/office/drawing/2014/main" id="{0FEC114C-9348-6714-A079-F6E755463B6F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980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4E6F68-D3BF-634E-CD28-AB8CE4637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B745689-CA78-1127-EB5A-58F874490B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9BC431-BFF9-746D-25BB-3F84D7DA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CEFDB7-9431-7D4C-D82E-2897C8A89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F7019D-E2B4-AE4E-808C-C76E4744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oogle Shape;91;p12">
            <a:extLst>
              <a:ext uri="{FF2B5EF4-FFF2-40B4-BE49-F238E27FC236}">
                <a16:creationId xmlns:a16="http://schemas.microsoft.com/office/drawing/2014/main" id="{B0C561E8-86B2-3A70-7EC2-76D8216A6A1E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8924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Braincourt Allgemein_Endfolie_Adres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576574" y="5116042"/>
            <a:ext cx="3619483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Michael Nelz</a:t>
            </a:r>
          </a:p>
          <a:p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Science Professional</a:t>
            </a:r>
          </a:p>
          <a:p>
            <a:r>
              <a:rPr lang="de-D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Nelo</a:t>
            </a: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de-DE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Intelligence</a:t>
            </a: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</a:p>
          <a:p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Data Science Consulting</a:t>
            </a:r>
          </a:p>
          <a:p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 +49 17626188357</a:t>
            </a:r>
          </a:p>
          <a:p>
            <a:r>
              <a:rPr lang="de-DE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2"/>
              </a:rPr>
              <a:t>www.nelo-intelligence.com</a:t>
            </a:r>
            <a:endParaRPr lang="de-DE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9745C0B-1F4E-B26C-70CA-3E525229BDCB}"/>
              </a:ext>
            </a:extLst>
          </p:cNvPr>
          <p:cNvSpPr txBox="1"/>
          <p:nvPr userDrawn="1"/>
        </p:nvSpPr>
        <p:spPr>
          <a:xfrm>
            <a:off x="4130800" y="5116042"/>
            <a:ext cx="77302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4000" dirty="0"/>
              <a:t>Danke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597850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folie_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397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489600" y="1119401"/>
            <a:ext cx="111304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1pPr>
            <a:lvl2pPr marL="6858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096927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7271255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_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489600" y="1119403"/>
            <a:ext cx="55033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1pPr>
            <a:lvl2pPr marL="6858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2"/>
          <p:cNvSpPr>
            <a:spLocks noGrp="1"/>
          </p:cNvSpPr>
          <p:nvPr>
            <p:ph idx="10" hasCustomPrompt="1"/>
          </p:nvPr>
        </p:nvSpPr>
        <p:spPr>
          <a:xfrm>
            <a:off x="6214538" y="1119403"/>
            <a:ext cx="53900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Clr>
                <a:srgbClr val="00A7E8"/>
              </a:buClr>
              <a:buSzPct val="75000"/>
              <a:buFont typeface="Wingdings" panose="05000000000000000000" pitchFamily="2" charset="2"/>
              <a:buNone/>
              <a:defRPr sz="2000">
                <a:latin typeface="+mj-lt"/>
              </a:defRPr>
            </a:lvl1pPr>
            <a:lvl2pPr marL="6858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Bild</a:t>
            </a:r>
          </a:p>
        </p:txBody>
      </p:sp>
    </p:spTree>
    <p:extLst>
      <p:ext uri="{BB962C8B-B14F-4D97-AF65-F5344CB8AC3E}">
        <p14:creationId xmlns:p14="http://schemas.microsoft.com/office/powerpoint/2010/main" val="31106516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Standard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397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2"/>
          <p:cNvSpPr>
            <a:spLocks noGrp="1"/>
          </p:cNvSpPr>
          <p:nvPr>
            <p:ph idx="1"/>
          </p:nvPr>
        </p:nvSpPr>
        <p:spPr>
          <a:xfrm>
            <a:off x="489600" y="1119407"/>
            <a:ext cx="111304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Clr>
                <a:srgbClr val="00A7E8"/>
              </a:buClr>
              <a:buSzPct val="75000"/>
              <a:buFont typeface="+mj-lt"/>
              <a:buAutoNum type="arabicPeriod"/>
              <a:defRPr sz="2000">
                <a:latin typeface="+mj-lt"/>
              </a:defRPr>
            </a:lvl1pPr>
            <a:lvl2pPr marL="914400" indent="-457200">
              <a:buClr>
                <a:srgbClr val="00A7E8"/>
              </a:buClr>
              <a:buSzPct val="75000"/>
              <a:buFont typeface="+mj-lt"/>
              <a:buAutoNum type="alphaLcPeriod"/>
              <a:defRPr sz="2000">
                <a:latin typeface="+mj-lt"/>
              </a:defRPr>
            </a:lvl2pPr>
            <a:lvl3pPr marL="11430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3pPr>
            <a:lvl4pPr marL="16002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4pPr>
            <a:lvl5pPr marL="2057400" indent="-228600">
              <a:buClr>
                <a:srgbClr val="00A7E8"/>
              </a:buClr>
              <a:buSzPct val="75000"/>
              <a:buFont typeface="Wingdings" panose="05000000000000000000" pitchFamily="2" charset="2"/>
              <a:buChar char="§"/>
              <a:defRPr sz="2000">
                <a:latin typeface="+mj-lt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1528026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11CE5F-8CC8-4741-A6FC-261B937DB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925473-4C03-47C8-81A2-D4E78ED03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7E267E-B1EE-4F2E-80BC-1FDCFEF6B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3E41C-CBE4-4506-9E4B-27E3BEF81A43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92E227-16D3-4AB8-A614-D5E44BC95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9412C-814B-4DC6-8DCF-02C5043A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24A64-F868-4EB3-83DC-AF3B36BB68A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5896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siness Intelligence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Unternehmen. </a:t>
            </a:r>
            <a:r>
              <a:rPr lang="de-DE" dirty="0">
                <a:solidFill>
                  <a:srgbClr val="00A7E8"/>
                </a:solidFill>
              </a:rPr>
              <a:t>Erfolgreich.</a:t>
            </a:r>
            <a:r>
              <a:rPr lang="de-DE" baseline="0" dirty="0"/>
              <a:t> Steuern.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Business </a:t>
            </a:r>
            <a:r>
              <a:rPr lang="de-DE" dirty="0" err="1">
                <a:solidFill>
                  <a:srgbClr val="7F7F7F"/>
                </a:solidFill>
              </a:rPr>
              <a:t>Intelligence</a:t>
            </a:r>
            <a:r>
              <a:rPr lang="de-DE" baseline="0" dirty="0">
                <a:solidFill>
                  <a:srgbClr val="7F7F7F"/>
                </a:solidFill>
              </a:rPr>
              <a:t> </a:t>
            </a:r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0751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Business Intelligence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9600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9600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1715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28DBB9-670E-980A-B140-D3AF6D24D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706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EAF0D-76FB-218E-8DFE-38767170C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A171E7-D62C-B989-F9AC-405247F4F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5519CC-5508-137D-FF69-FCC2CD34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1785FD-0791-B333-3FF1-E81CD874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oogle Shape;91;p12">
            <a:extLst>
              <a:ext uri="{FF2B5EF4-FFF2-40B4-BE49-F238E27FC236}">
                <a16:creationId xmlns:a16="http://schemas.microsoft.com/office/drawing/2014/main" id="{149DAB71-A33B-1E51-ACB3-32F23B565A9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464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roject Management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A7E8"/>
                </a:solidFill>
              </a:rPr>
              <a:t>Ein</a:t>
            </a:r>
            <a:r>
              <a:rPr lang="de-DE" baseline="0" dirty="0">
                <a:solidFill>
                  <a:srgbClr val="00A7E8"/>
                </a:solidFill>
              </a:rPr>
              <a:t> Ziel.</a:t>
            </a:r>
            <a:r>
              <a:rPr lang="de-DE" baseline="0" dirty="0"/>
              <a:t> Gemeinsam. </a:t>
            </a:r>
            <a:r>
              <a:rPr lang="de-DE" baseline="0" dirty="0">
                <a:solidFill>
                  <a:srgbClr val="00A7E8"/>
                </a:solidFill>
              </a:rPr>
              <a:t>Im Blick.</a:t>
            </a:r>
            <a:r>
              <a:rPr lang="de-DE" baseline="0" dirty="0"/>
              <a:t>   </a:t>
            </a:r>
            <a:endParaRPr lang="de-DE" dirty="0"/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823979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Project Management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89600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89600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94131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siness Process Management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Prozesse.</a:t>
            </a:r>
            <a:r>
              <a:rPr lang="de-DE" dirty="0">
                <a:solidFill>
                  <a:srgbClr val="00A7E8"/>
                </a:solidFill>
              </a:rPr>
              <a:t> Optimal. </a:t>
            </a:r>
            <a:r>
              <a:rPr lang="de-DE" dirty="0">
                <a:solidFill>
                  <a:schemeClr val="tx1"/>
                </a:solidFill>
              </a:rPr>
              <a:t>Im Fluss. </a:t>
            </a:r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Business</a:t>
            </a:r>
            <a:r>
              <a:rPr lang="de-DE" baseline="0" dirty="0">
                <a:solidFill>
                  <a:srgbClr val="7F7F7F"/>
                </a:solidFill>
              </a:rPr>
              <a:t> Process Management</a:t>
            </a:r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702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Business Process Management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001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7468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2482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gitalisierung_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 txBox="1">
            <a:spLocks/>
          </p:cNvSpPr>
          <p:nvPr userDrawn="1"/>
        </p:nvSpPr>
        <p:spPr>
          <a:xfrm>
            <a:off x="489600" y="5422367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00A7E8"/>
                </a:solidFill>
              </a:rPr>
              <a:t>Informationen.</a:t>
            </a:r>
            <a:r>
              <a:rPr lang="de-DE" baseline="0" dirty="0">
                <a:solidFill>
                  <a:schemeClr val="tx1"/>
                </a:solidFill>
              </a:rPr>
              <a:t> Intelligent. </a:t>
            </a:r>
            <a:r>
              <a:rPr lang="de-DE" baseline="0" dirty="0">
                <a:solidFill>
                  <a:srgbClr val="00A7E8"/>
                </a:solidFill>
              </a:rPr>
              <a:t>Vernetzen. </a:t>
            </a:r>
            <a:endParaRPr lang="de-DE" dirty="0">
              <a:solidFill>
                <a:srgbClr val="00A7E8"/>
              </a:solidFill>
            </a:endParaRPr>
          </a:p>
        </p:txBody>
      </p:sp>
      <p:sp>
        <p:nvSpPr>
          <p:cNvPr id="4" name="Titel 1"/>
          <p:cNvSpPr txBox="1">
            <a:spLocks/>
          </p:cNvSpPr>
          <p:nvPr userDrawn="1"/>
        </p:nvSpPr>
        <p:spPr>
          <a:xfrm>
            <a:off x="489600" y="4834460"/>
            <a:ext cx="9144000" cy="482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baseline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7F7F7F"/>
                </a:solidFill>
              </a:rPr>
              <a:t>Digitalisierung/Industrie</a:t>
            </a:r>
            <a:r>
              <a:rPr lang="de-DE" baseline="0" dirty="0">
                <a:solidFill>
                  <a:srgbClr val="7F7F7F"/>
                </a:solidFill>
              </a:rPr>
              <a:t> 4.0</a:t>
            </a:r>
            <a:endParaRPr lang="de-DE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5582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Digitalisierung_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001" y="4834466"/>
            <a:ext cx="9144000" cy="482600"/>
          </a:xfrm>
          <a:prstGeom prst="rect">
            <a:avLst/>
          </a:prstGeom>
        </p:spPr>
        <p:txBody>
          <a:bodyPr anchor="ctr"/>
          <a:lstStyle>
            <a:lvl1pPr algn="l">
              <a:defRPr lang="de-DE" sz="3400" kern="1200" dirty="0">
                <a:solidFill>
                  <a:srgbClr val="7F7F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07468" y="5422373"/>
            <a:ext cx="9144000" cy="360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lang="de-DE" sz="28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90975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005613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103200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6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C726E-A157-58BF-4028-1148986D8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5693C65-E837-C4CD-E9DA-86D20B3B8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3642CD-D2E2-0AD7-5E8C-EAD9C22D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8940F20-6E72-129B-886E-84E25BCCC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5F0FC5-83F8-2A0A-A54A-2829CC49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oogle Shape;91;p12">
            <a:extLst>
              <a:ext uri="{FF2B5EF4-FFF2-40B4-BE49-F238E27FC236}">
                <a16:creationId xmlns:a16="http://schemas.microsoft.com/office/drawing/2014/main" id="{F9DC7DB6-9740-F14C-9B2A-783C91390D47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487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3F41AA-A7B2-17F0-6C19-AA40684F8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098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8FD4AB-3F30-E509-D1B1-F1DA48B4E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4CC987-A488-19D9-928F-0EFE7E276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AA5BA7-B50E-3E7E-396B-06F9D02D1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0C0559-1B48-ED06-BA67-A2D7E684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6F3631B-E121-0C1E-B01D-076D419D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oogle Shape;91;p12">
            <a:extLst>
              <a:ext uri="{FF2B5EF4-FFF2-40B4-BE49-F238E27FC236}">
                <a16:creationId xmlns:a16="http://schemas.microsoft.com/office/drawing/2014/main" id="{431B8E9E-0EB9-4585-01CC-D38706893D3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64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9481A5-AB2F-386A-FC30-ED0BABB9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73098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86C56C-7A7B-C9F7-8D0E-FDC4DBD56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217C34A-9478-F944-6B20-44D41E322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DB9566-5293-AA49-FF94-4F58F7CF2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1B58523-0A7A-DF62-0857-2C1CB2AA6C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19DF9D-216B-A58A-4230-81CE0095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B052405-3A28-B833-6D3E-27DF07061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E385747-A2C1-A783-42CB-1F8B140D7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oogle Shape;91;p12">
            <a:extLst>
              <a:ext uri="{FF2B5EF4-FFF2-40B4-BE49-F238E27FC236}">
                <a16:creationId xmlns:a16="http://schemas.microsoft.com/office/drawing/2014/main" id="{1CD2778B-C421-94E5-E72C-90D24366D333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13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99B04-5A47-1329-FAA4-D11F3D792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925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0A25567-C127-89D6-7B3C-BB373D06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7EDD37E-495E-6E19-D0C1-4FCC59C9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A10829-CFE8-FA83-EF00-3D4978BE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6" name="Google Shape;91;p12">
            <a:extLst>
              <a:ext uri="{FF2B5EF4-FFF2-40B4-BE49-F238E27FC236}">
                <a16:creationId xmlns:a16="http://schemas.microsoft.com/office/drawing/2014/main" id="{F3CB1C57-95AD-2BA7-416C-44044CEEF23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607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A2583AD-E2AC-CDFE-2F4D-8E4A67B36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C4D9022-B086-C5C0-EB3F-C66A0F6EB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E9DA30-3ADC-CA2E-7BD9-A6BE3AF44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oogle Shape;91;p12">
            <a:extLst>
              <a:ext uri="{FF2B5EF4-FFF2-40B4-BE49-F238E27FC236}">
                <a16:creationId xmlns:a16="http://schemas.microsoft.com/office/drawing/2014/main" id="{50D2793C-E4B8-E4AE-C606-62C6FF2E7C0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042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1E0A7C-4AD1-817E-9410-DE33434C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684667-EBA7-AA32-ED2C-3826A8337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C39032-58A6-A82E-77DA-D5B49EA5A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77790F-A510-F11F-1DA8-060C843E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B88226C-3F8C-6A4A-2435-2803CF7C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6945F5-C1FE-9F6F-E3D6-5FB1A2AC6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oogle Shape;91;p12">
            <a:extLst>
              <a:ext uri="{FF2B5EF4-FFF2-40B4-BE49-F238E27FC236}">
                <a16:creationId xmlns:a16="http://schemas.microsoft.com/office/drawing/2014/main" id="{6117B374-44FF-20BC-4283-FC4376AEE23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488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483EA2-DA80-0A9A-16FE-B20AC1FD8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9C29E8-E5A9-492B-7C48-90F3A3796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FB43F48-C3FA-FED4-C317-FB69425F7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0316B8-E450-5679-F434-28537738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E5987CA-D9EF-11F1-E1E8-33CC1C93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F6C9-13C4-8E03-9194-2355DCFF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oogle Shape;91;p12">
            <a:extLst>
              <a:ext uri="{FF2B5EF4-FFF2-40B4-BE49-F238E27FC236}">
                <a16:creationId xmlns:a16="http://schemas.microsoft.com/office/drawing/2014/main" id="{E12CB2D9-0E38-3E86-A584-D629658081E1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01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.tiff"/><Relationship Id="rId4" Type="http://schemas.openxmlformats.org/officeDocument/2006/relationships/image" Target="../media/image5.jpe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.tiff"/><Relationship Id="rId4" Type="http://schemas.openxmlformats.org/officeDocument/2006/relationships/image" Target="../media/image6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tiff"/><Relationship Id="rId4" Type="http://schemas.openxmlformats.org/officeDocument/2006/relationships/image" Target="../media/image7.jpe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4B6FFAA-D4FA-612F-570E-68A53893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251C6E9-0358-B885-0421-D3DF35D6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75D10F-A3DC-2C14-4B32-8B4AB55EEF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E858D-AC5B-4845-94F9-CAFE2EFEACE1}" type="datetimeFigureOut">
              <a:rPr lang="de-DE" smtClean="0"/>
              <a:t>15.01.2024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65ABFA-7714-FF9C-F5EE-387384FE8B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EBF442-6FD7-BF62-A243-1654E6E3D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6CDA9-4D33-468D-8D6A-FBA9C60E5C36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oogle Shape;91;p12">
            <a:extLst>
              <a:ext uri="{FF2B5EF4-FFF2-40B4-BE49-F238E27FC236}">
                <a16:creationId xmlns:a16="http://schemas.microsoft.com/office/drawing/2014/main" id="{3DA9962E-E0AD-3537-2E7C-5FAB74A9432A}"/>
              </a:ext>
            </a:extLst>
          </p:cNvPr>
          <p:cNvPicPr preferRelativeResize="0"/>
          <p:nvPr userDrawn="1"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53400" y="-925524"/>
            <a:ext cx="4430900" cy="332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1858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31" y="6424016"/>
            <a:ext cx="1080000" cy="325868"/>
          </a:xfrm>
          <a:prstGeom prst="rect">
            <a:avLst/>
          </a:prstGeom>
        </p:spPr>
      </p:pic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1" y="6511644"/>
            <a:ext cx="12192000" cy="26022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>
                <a:solidFill>
                  <a:schemeClr val="tx1"/>
                </a:solidFill>
                <a:latin typeface="+mj-lt"/>
              </a:rPr>
              <a:t>Seite </a:t>
            </a:r>
            <a:fld id="{7982033F-2C1D-4BF8-B7BE-D343EF879805}" type="slidenum">
              <a:rPr lang="de-DE" sz="1000" smtClean="0">
                <a:solidFill>
                  <a:schemeClr val="tx1"/>
                </a:solidFill>
                <a:latin typeface="+mj-lt"/>
              </a:rPr>
              <a:t>‹Nr.›</a:t>
            </a:fld>
            <a:endParaRPr lang="de-DE" sz="1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2704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7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0A7E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310">
          <p15:clr>
            <a:srgbClr val="F26B43"/>
          </p15:clr>
        </p15:guide>
        <p15:guide id="3" pos="370">
          <p15:clr>
            <a:srgbClr val="F26B43"/>
          </p15:clr>
        </p15:guide>
        <p15:guide id="9" orient="horz" pos="754">
          <p15:clr>
            <a:srgbClr val="F26B43"/>
          </p15:clr>
        </p15:guide>
        <p15:guide id="10" orient="horz" pos="482">
          <p15:clr>
            <a:srgbClr val="F26B43"/>
          </p15:clr>
        </p15:guide>
        <p15:guide id="14" pos="3840">
          <p15:clr>
            <a:srgbClr val="F26B43"/>
          </p15:clr>
        </p15:guide>
        <p15:guide id="17" orient="horz" pos="397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4" y="2143545"/>
            <a:ext cx="2455200" cy="24552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52" y="2143545"/>
            <a:ext cx="2455200" cy="2455200"/>
          </a:xfrm>
          <a:prstGeom prst="rect">
            <a:avLst/>
          </a:prstGeom>
        </p:spPr>
      </p:pic>
      <p:sp>
        <p:nvSpPr>
          <p:cNvPr id="5" name="Rechteck 4"/>
          <p:cNvSpPr/>
          <p:nvPr userDrawn="1"/>
        </p:nvSpPr>
        <p:spPr>
          <a:xfrm>
            <a:off x="3455133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571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5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5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3" pos="370" userDrawn="1">
          <p15:clr>
            <a:srgbClr val="F26B43"/>
          </p15:clr>
        </p15:guide>
        <p15:guide id="6" orient="horz" pos="2895" userDrawn="1">
          <p15:clr>
            <a:srgbClr val="F26B43"/>
          </p15:clr>
        </p15:guide>
        <p15:guide id="7" orient="horz" pos="1344" userDrawn="1">
          <p15:clr>
            <a:srgbClr val="F26B43"/>
          </p15:clr>
        </p15:guide>
        <p15:guide id="8" pos="731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3456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143545"/>
            <a:ext cx="2455200" cy="2455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00" y="2143545"/>
            <a:ext cx="2455200" cy="2455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11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3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orient="horz" pos="2886" userDrawn="1">
          <p15:clr>
            <a:srgbClr val="F26B43"/>
          </p15:clr>
        </p15:guide>
        <p15:guide id="7" orient="horz" pos="134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3456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142000"/>
            <a:ext cx="2455200" cy="24552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00" y="2142000"/>
            <a:ext cx="2455200" cy="2455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7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7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3" pos="370" userDrawn="1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orient="horz" pos="2886" userDrawn="1">
          <p15:clr>
            <a:srgbClr val="F26B43"/>
          </p15:clr>
        </p15:guide>
        <p15:guide id="7" orient="horz" pos="1344">
          <p15:clr>
            <a:srgbClr val="F26B43"/>
          </p15:clr>
        </p15:guide>
        <p15:guide id="8" pos="3999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0" y="0"/>
            <a:ext cx="12192000" cy="1009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3456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/>
          <p:cNvSpPr/>
          <p:nvPr userDrawn="1"/>
        </p:nvSpPr>
        <p:spPr>
          <a:xfrm>
            <a:off x="9162000" y="2143545"/>
            <a:ext cx="2455200" cy="24552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0" y="2142000"/>
            <a:ext cx="2455200" cy="24552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800" y="2142000"/>
            <a:ext cx="2455200" cy="24552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249" y="786993"/>
            <a:ext cx="1800000" cy="5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rgbClr val="7F7F7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133">
          <p15:clr>
            <a:srgbClr val="F26B43"/>
          </p15:clr>
        </p15:guide>
        <p15:guide id="5" pos="7310" userDrawn="1">
          <p15:clr>
            <a:srgbClr val="F26B43"/>
          </p15:clr>
        </p15:guide>
        <p15:guide id="6" orient="horz" pos="2886" userDrawn="1">
          <p15:clr>
            <a:srgbClr val="F26B43"/>
          </p15:clr>
        </p15:guide>
        <p15:guide id="7" orient="horz" pos="1344">
          <p15:clr>
            <a:srgbClr val="F26B43"/>
          </p15:clr>
        </p15:guide>
        <p15:guide id="8" pos="370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91061" y="475197"/>
            <a:ext cx="11113564" cy="3884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231" y="6424016"/>
            <a:ext cx="1080000" cy="325868"/>
          </a:xfrm>
          <a:prstGeom prst="rect">
            <a:avLst/>
          </a:prstGeom>
        </p:spPr>
      </p:pic>
      <p:graphicFrame>
        <p:nvGraphicFramePr>
          <p:cNvPr id="4" name="Tabelle 3"/>
          <p:cNvGraphicFramePr>
            <a:graphicFrameLocks noGrp="1"/>
          </p:cNvGraphicFramePr>
          <p:nvPr userDrawn="1"/>
        </p:nvGraphicFramePr>
        <p:xfrm>
          <a:off x="601133" y="1188528"/>
          <a:ext cx="10908000" cy="56789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800">
                  <a:extLst>
                    <a:ext uri="{9D8B030D-6E8A-4147-A177-3AD203B41FA5}">
                      <a16:colId xmlns:a16="http://schemas.microsoft.com/office/drawing/2014/main" val="3897232359"/>
                    </a:ext>
                  </a:extLst>
                </a:gridCol>
                <a:gridCol w="2126200">
                  <a:extLst>
                    <a:ext uri="{9D8B030D-6E8A-4147-A177-3AD203B41FA5}">
                      <a16:colId xmlns:a16="http://schemas.microsoft.com/office/drawing/2014/main" val="3804817647"/>
                    </a:ext>
                  </a:extLst>
                </a:gridCol>
                <a:gridCol w="4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8398">
                <a:tc rowSpan="6">
                  <a:txBody>
                    <a:bodyPr/>
                    <a:lstStyle/>
                    <a:p>
                      <a:pPr marL="0" indent="0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A7E8"/>
                        </a:buClr>
                        <a:buFont typeface="Wingdings" pitchFamily="2" charset="2"/>
                        <a:buNone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0" marR="1908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endParaRPr lang="de-DE" sz="11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0000" marR="18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endParaRPr lang="de-DE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33" marR="36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736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A7E8"/>
                        </a:buClr>
                        <a:buFont typeface="Wingdings" pitchFamily="2" charset="2"/>
                        <a:buNone/>
                      </a:pPr>
                      <a:endParaRPr lang="de-DE" sz="16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80000" marR="91433" marT="36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>
                        <a:spcAft>
                          <a:spcPts val="800"/>
                        </a:spcAft>
                      </a:pPr>
                      <a:endParaRPr lang="de-DE" sz="11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828000" marR="9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5434563"/>
                  </a:ext>
                </a:extLst>
              </a:tr>
              <a:tr h="25058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indent="-1809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869654"/>
                  </a:ext>
                </a:extLst>
              </a:tr>
              <a:tr h="41904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ct val="10000"/>
                        </a:spcAft>
                        <a:buClr>
                          <a:srgbClr val="00A7E8"/>
                        </a:buClr>
                      </a:pPr>
                      <a:endParaRPr lang="de-DE" sz="11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896184"/>
                  </a:ext>
                </a:extLst>
              </a:tr>
              <a:tr h="58749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ct val="10000"/>
                        </a:spcAft>
                        <a:buClr>
                          <a:srgbClr val="00A7E8"/>
                        </a:buClr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812057"/>
                  </a:ext>
                </a:extLst>
              </a:tr>
              <a:tr h="563744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ts val="600"/>
                        </a:spcBef>
                        <a:spcAft>
                          <a:spcPct val="10000"/>
                        </a:spcAft>
                        <a:buClr>
                          <a:srgbClr val="00A7E8"/>
                        </a:buClr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180000" marR="36000" marT="45721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50"/>
                        </a:spcBef>
                        <a:spcAft>
                          <a:spcPts val="300"/>
                        </a:spcAft>
                        <a:buClr>
                          <a:srgbClr val="00A7E8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lang="de-DE" sz="1100" dirty="0">
                        <a:latin typeface="+mj-lt"/>
                      </a:endParaRPr>
                    </a:p>
                  </a:txBody>
                  <a:tcPr marL="36000" marR="180000" marT="45721" marB="180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E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8709185"/>
                  </a:ext>
                </a:extLst>
              </a:tr>
            </a:tbl>
          </a:graphicData>
        </a:graphic>
      </p:graphicFrame>
      <p:sp>
        <p:nvSpPr>
          <p:cNvPr id="5" name="Foliennummernplatzhalter 5"/>
          <p:cNvSpPr txBox="1">
            <a:spLocks/>
          </p:cNvSpPr>
          <p:nvPr userDrawn="1"/>
        </p:nvSpPr>
        <p:spPr>
          <a:xfrm>
            <a:off x="1" y="6511644"/>
            <a:ext cx="12192000" cy="26022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>
                <a:solidFill>
                  <a:schemeClr val="tx1"/>
                </a:solidFill>
                <a:latin typeface="+mj-lt"/>
              </a:rPr>
              <a:t>Seite </a:t>
            </a:r>
            <a:fld id="{7982033F-2C1D-4BF8-B7BE-D343EF879805}" type="slidenum">
              <a:rPr lang="de-DE" sz="1000" smtClean="0">
                <a:solidFill>
                  <a:schemeClr val="tx1"/>
                </a:solidFill>
                <a:latin typeface="+mj-lt"/>
              </a:rPr>
              <a:t>‹Nr.›</a:t>
            </a:fld>
            <a:endParaRPr lang="de-DE" sz="10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298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00A7E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310">
          <p15:clr>
            <a:srgbClr val="F26B43"/>
          </p15:clr>
        </p15:guide>
        <p15:guide id="3" pos="370">
          <p15:clr>
            <a:srgbClr val="F26B43"/>
          </p15:clr>
        </p15:guide>
        <p15:guide id="9" orient="horz" pos="754">
          <p15:clr>
            <a:srgbClr val="F26B43"/>
          </p15:clr>
        </p15:guide>
        <p15:guide id="10" orient="horz" pos="482">
          <p15:clr>
            <a:srgbClr val="F26B43"/>
          </p15:clr>
        </p15:guide>
        <p15:guide id="14" pos="3840">
          <p15:clr>
            <a:srgbClr val="F26B43"/>
          </p15:clr>
        </p15:guide>
        <p15:guide id="17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4" Type="http://schemas.openxmlformats.org/officeDocument/2006/relationships/image" Target="../media/image10.sv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emf"/><Relationship Id="rId7" Type="http://schemas.openxmlformats.org/officeDocument/2006/relationships/image" Target="../media/image44.png"/><Relationship Id="rId12" Type="http://schemas.openxmlformats.org/officeDocument/2006/relationships/image" Target="../media/image49.emf"/><Relationship Id="rId2" Type="http://schemas.openxmlformats.org/officeDocument/2006/relationships/image" Target="../media/image39.emf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emf"/><Relationship Id="rId11" Type="http://schemas.openxmlformats.org/officeDocument/2006/relationships/image" Target="../media/image48.emf"/><Relationship Id="rId5" Type="http://schemas.openxmlformats.org/officeDocument/2006/relationships/image" Target="../media/image42.emf"/><Relationship Id="rId15" Type="http://schemas.openxmlformats.org/officeDocument/2006/relationships/image" Target="../media/image52.png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43E96E-B7A9-4817-A1F1-DA4FE11F1F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EasyCNN</a:t>
            </a:r>
            <a:r>
              <a:rPr lang="de-DE" dirty="0"/>
              <a:t> – einfach Bilderkennung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22D078-E7B0-4A58-952D-2158BB3B7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Michael Nelz</a:t>
            </a:r>
          </a:p>
          <a:p>
            <a:r>
              <a:rPr lang="de-DE" dirty="0" err="1"/>
              <a:t>Nelo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718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CB661-C284-4FF5-8279-8B3959296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Entwicklung von Computer Vision?</a:t>
            </a:r>
          </a:p>
        </p:txBody>
      </p:sp>
      <p:pic>
        <p:nvPicPr>
          <p:cNvPr id="27" name="Inhaltsplatzhalter 26">
            <a:extLst>
              <a:ext uri="{FF2B5EF4-FFF2-40B4-BE49-F238E27FC236}">
                <a16:creationId xmlns:a16="http://schemas.microsoft.com/office/drawing/2014/main" id="{A604390E-00AE-41EC-AB7D-F9296C6D997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0" cy="0"/>
          </a:xfr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AE4524DF-ECC2-4240-AC07-92D4B3479367}"/>
              </a:ext>
            </a:extLst>
          </p:cNvPr>
          <p:cNvGrpSpPr/>
          <p:nvPr/>
        </p:nvGrpSpPr>
        <p:grpSpPr>
          <a:xfrm>
            <a:off x="8137691" y="2049868"/>
            <a:ext cx="3420000" cy="2758263"/>
            <a:chOff x="8245080" y="2605447"/>
            <a:chExt cx="3420000" cy="275826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A59ADCE-6B3F-4906-AA24-6EBA9DC9B9AF}"/>
                </a:ext>
              </a:extLst>
            </p:cNvPr>
            <p:cNvSpPr/>
            <p:nvPr/>
          </p:nvSpPr>
          <p:spPr>
            <a:xfrm>
              <a:off x="8245080" y="3429000"/>
              <a:ext cx="3420000" cy="1934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Steigende Menge an Bildern und Nutzung von </a:t>
              </a: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Neuronalen Netzwerken 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steigerte die Performance erheblich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Entwicklung von </a:t>
              </a:r>
              <a:r>
                <a:rPr lang="de-DE" sz="1400" b="1" dirty="0" err="1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Convolutional</a:t>
              </a: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-Neural-Nets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weiterer Durchbruch in Image Recognition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Human Level Performance 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C22CB67-226E-4B1D-BD83-D4BE12570C70}"/>
                </a:ext>
              </a:extLst>
            </p:cNvPr>
            <p:cNvSpPr/>
            <p:nvPr/>
          </p:nvSpPr>
          <p:spPr>
            <a:xfrm>
              <a:off x="8245080" y="2605447"/>
              <a:ext cx="3420000" cy="823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de-DE" b="1" dirty="0">
                  <a:ln w="0">
                    <a:noFill/>
                  </a:ln>
                  <a:latin typeface="+mj-lt"/>
                </a:rPr>
                <a:t>Deep Learning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1693BCE-BB6A-4B2A-BBA7-8F7BAAB05445}"/>
              </a:ext>
            </a:extLst>
          </p:cNvPr>
          <p:cNvGrpSpPr/>
          <p:nvPr/>
        </p:nvGrpSpPr>
        <p:grpSpPr>
          <a:xfrm>
            <a:off x="4385274" y="2049869"/>
            <a:ext cx="3421452" cy="2758262"/>
            <a:chOff x="4492663" y="2605448"/>
            <a:chExt cx="3421452" cy="2758262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706F931-40E0-47D2-9F4B-F1C6F4FC26B9}"/>
                </a:ext>
              </a:extLst>
            </p:cNvPr>
            <p:cNvSpPr/>
            <p:nvPr/>
          </p:nvSpPr>
          <p:spPr>
            <a:xfrm>
              <a:off x="4494115" y="3429000"/>
              <a:ext cx="3420000" cy="1934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Trainieren eines </a:t>
              </a: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statistischen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Modelles aufgrund von gelabelten </a:t>
              </a: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Beispielen</a:t>
              </a:r>
            </a:p>
            <a:p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Selbstlernend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durch Optimierung der Fehlerfunktion</a:t>
              </a:r>
            </a:p>
            <a:p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4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Support Vector Machines </a:t>
              </a:r>
              <a:r>
                <a:rPr lang="de-DE" sz="14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entwickelte sich als Standardwerkzeug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926EA5DA-ED44-4CFD-A649-B6EFFF9935C9}"/>
                </a:ext>
              </a:extLst>
            </p:cNvPr>
            <p:cNvSpPr/>
            <p:nvPr/>
          </p:nvSpPr>
          <p:spPr>
            <a:xfrm>
              <a:off x="4492663" y="2605448"/>
              <a:ext cx="3420000" cy="823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de-DE" b="1" dirty="0" err="1">
                  <a:ln w="0">
                    <a:noFill/>
                  </a:ln>
                  <a:latin typeface="+mj-lt"/>
                </a:rPr>
                <a:t>Machine</a:t>
              </a:r>
              <a:r>
                <a:rPr lang="de-DE" b="1" dirty="0">
                  <a:ln w="0">
                    <a:noFill/>
                  </a:ln>
                  <a:latin typeface="+mj-lt"/>
                </a:rPr>
                <a:t> Learning</a:t>
              </a:r>
            </a:p>
          </p:txBody>
        </p:sp>
        <p:pic>
          <p:nvPicPr>
            <p:cNvPr id="10" name="Grafik 9" descr="Zahnräder">
              <a:extLst>
                <a:ext uri="{FF2B5EF4-FFF2-40B4-BE49-F238E27FC236}">
                  <a16:creationId xmlns:a16="http://schemas.microsoft.com/office/drawing/2014/main" id="{15FD86F2-5817-4307-A873-A492D387F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94115" y="2694028"/>
              <a:ext cx="648000" cy="648001"/>
            </a:xfrm>
            <a:prstGeom prst="rect">
              <a:avLst/>
            </a:prstGeom>
          </p:spPr>
        </p:pic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35BE9AB-4DAB-4FE7-9408-0A0E18CAB509}"/>
              </a:ext>
            </a:extLst>
          </p:cNvPr>
          <p:cNvGrpSpPr/>
          <p:nvPr/>
        </p:nvGrpSpPr>
        <p:grpSpPr>
          <a:xfrm>
            <a:off x="632858" y="2049868"/>
            <a:ext cx="3420000" cy="2758263"/>
            <a:chOff x="740247" y="2605447"/>
            <a:chExt cx="3420000" cy="2758263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21A9B51-340B-48F8-B589-DBC815595588}"/>
                </a:ext>
              </a:extLst>
            </p:cNvPr>
            <p:cNvSpPr/>
            <p:nvPr/>
          </p:nvSpPr>
          <p:spPr>
            <a:xfrm>
              <a:off x="740247" y="3429000"/>
              <a:ext cx="3420000" cy="19347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5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Manuelle Generierung</a:t>
              </a:r>
              <a:r>
                <a:rPr lang="de-DE" sz="15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von </a:t>
              </a:r>
              <a:r>
                <a:rPr lang="de-DE" sz="1500" b="1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Features</a:t>
              </a:r>
              <a:r>
                <a:rPr lang="de-DE" sz="15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zum grundsätzlichen geometrischen Verständnis ( Zuerst Linien und Ecken,  später auch Helligkeit und Textur)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de-DE" sz="15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de-DE" sz="15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Einsatz von statistische Modellen zur </a:t>
              </a:r>
              <a:r>
                <a:rPr lang="de-DE" sz="1500" b="1" dirty="0" err="1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Featuregenerierung</a:t>
              </a:r>
              <a:r>
                <a:rPr lang="de-DE" sz="1500" dirty="0">
                  <a:ln w="0">
                    <a:noFill/>
                  </a:ln>
                  <a:solidFill>
                    <a:schemeClr val="tx1"/>
                  </a:solidFill>
                  <a:latin typeface="+mj-lt"/>
                </a:rPr>
                <a:t> (PCA und  SIFT)</a:t>
              </a:r>
            </a:p>
            <a:p>
              <a:pPr lvl="0"/>
              <a:endParaRPr lang="de-DE" sz="1400" dirty="0">
                <a:ln w="0">
                  <a:noFill/>
                </a:ln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F01E1D1-E6A3-47FC-80D3-F60604508177}"/>
                </a:ext>
              </a:extLst>
            </p:cNvPr>
            <p:cNvSpPr/>
            <p:nvPr/>
          </p:nvSpPr>
          <p:spPr>
            <a:xfrm>
              <a:off x="740247" y="2605447"/>
              <a:ext cx="3420000" cy="82355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rtlCol="0" anchor="ctr"/>
            <a:lstStyle/>
            <a:p>
              <a:r>
                <a:rPr lang="de-DE" b="1" dirty="0">
                  <a:ln w="0">
                    <a:noFill/>
                  </a:ln>
                  <a:latin typeface="+mj-lt"/>
                </a:rPr>
                <a:t>Statistische Methoden</a:t>
              </a:r>
              <a:endParaRPr lang="de-DE" b="1" dirty="0">
                <a:latin typeface="+mj-lt"/>
              </a:endParaRPr>
            </a:p>
          </p:txBody>
        </p:sp>
      </p:grp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57C967C5-F9FF-4909-B7E8-D055CCD22606}"/>
              </a:ext>
            </a:extLst>
          </p:cNvPr>
          <p:cNvSpPr/>
          <p:nvPr/>
        </p:nvSpPr>
        <p:spPr>
          <a:xfrm rot="5400000">
            <a:off x="3895066" y="2362982"/>
            <a:ext cx="648000" cy="197324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Bilder">
            <a:extLst>
              <a:ext uri="{FF2B5EF4-FFF2-40B4-BE49-F238E27FC236}">
                <a16:creationId xmlns:a16="http://schemas.microsoft.com/office/drawing/2014/main" id="{CB633E01-2BBB-44EF-9F3E-5FD7BB5E6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456" y="2173725"/>
            <a:ext cx="528352" cy="528352"/>
          </a:xfrm>
          <a:prstGeom prst="rect">
            <a:avLst/>
          </a:prstGeom>
        </p:spPr>
      </p:pic>
      <p:sp>
        <p:nvSpPr>
          <p:cNvPr id="16" name="Gleichschenkliges Dreieck 15">
            <a:extLst>
              <a:ext uri="{FF2B5EF4-FFF2-40B4-BE49-F238E27FC236}">
                <a16:creationId xmlns:a16="http://schemas.microsoft.com/office/drawing/2014/main" id="{11F4C612-0C62-4C14-8A8A-10B6D91FD3B9}"/>
              </a:ext>
            </a:extLst>
          </p:cNvPr>
          <p:cNvSpPr/>
          <p:nvPr/>
        </p:nvSpPr>
        <p:spPr>
          <a:xfrm rot="5400000">
            <a:off x="7647482" y="2362982"/>
            <a:ext cx="648000" cy="197324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2ED9FC68-50EA-4CB4-B9CC-F1FF0B23E6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193" y="2204563"/>
            <a:ext cx="599468" cy="479771"/>
          </a:xfrm>
          <a:prstGeom prst="rect">
            <a:avLst/>
          </a:prstGeom>
        </p:spPr>
      </p:pic>
      <p:pic>
        <p:nvPicPr>
          <p:cNvPr id="18" name="Grafik 17" descr="Kolben">
            <a:extLst>
              <a:ext uri="{FF2B5EF4-FFF2-40B4-BE49-F238E27FC236}">
                <a16:creationId xmlns:a16="http://schemas.microsoft.com/office/drawing/2014/main" id="{A7BEF4A8-F48A-41E6-A776-F93E3048F8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36462" y="2402747"/>
            <a:ext cx="460474" cy="4091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Grafik 18" descr="Pfeil Kreis">
            <a:extLst>
              <a:ext uri="{FF2B5EF4-FFF2-40B4-BE49-F238E27FC236}">
                <a16:creationId xmlns:a16="http://schemas.microsoft.com/office/drawing/2014/main" id="{D8A1931F-4E72-499D-A74D-FDF32B1E3E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10726" y="2382963"/>
            <a:ext cx="428972" cy="428972"/>
          </a:xfrm>
          <a:prstGeom prst="rect">
            <a:avLst/>
          </a:prstGeom>
          <a:effectLst/>
        </p:spPr>
      </p:pic>
      <p:pic>
        <p:nvPicPr>
          <p:cNvPr id="20" name="Grafik 19" descr="Glühbirne und Zahnrad">
            <a:extLst>
              <a:ext uri="{FF2B5EF4-FFF2-40B4-BE49-F238E27FC236}">
                <a16:creationId xmlns:a16="http://schemas.microsoft.com/office/drawing/2014/main" id="{9FFB6BE5-9A1F-4FE5-9689-6A30170A40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36438" y="2492944"/>
            <a:ext cx="198288" cy="198288"/>
          </a:xfrm>
          <a:prstGeom prst="rect">
            <a:avLst/>
          </a:prstGeom>
        </p:spPr>
      </p:pic>
      <p:pic>
        <p:nvPicPr>
          <p:cNvPr id="21" name="Grafik 20" descr="Recherche">
            <a:extLst>
              <a:ext uri="{FF2B5EF4-FFF2-40B4-BE49-F238E27FC236}">
                <a16:creationId xmlns:a16="http://schemas.microsoft.com/office/drawing/2014/main" id="{5A57860B-EA88-4BBE-9472-A0E3921D8BC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53262" y="2415935"/>
            <a:ext cx="396000" cy="39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22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545BAF-2D6C-428F-858B-AF8A2605B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Wie kann man vorgehen: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CB7E005F-00A8-4472-B5AC-0E0247384E3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34455275"/>
              </p:ext>
            </p:extLst>
          </p:nvPr>
        </p:nvGraphicFramePr>
        <p:xfrm>
          <a:off x="0" y="0"/>
          <a:ext cx="0" cy="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Freihandform: Form 42">
            <a:extLst>
              <a:ext uri="{FF2B5EF4-FFF2-40B4-BE49-F238E27FC236}">
                <a16:creationId xmlns:a16="http://schemas.microsoft.com/office/drawing/2014/main" id="{21C80011-7B72-4B44-815F-5FB1369A9418}"/>
              </a:ext>
            </a:extLst>
          </p:cNvPr>
          <p:cNvSpPr/>
          <p:nvPr/>
        </p:nvSpPr>
        <p:spPr>
          <a:xfrm>
            <a:off x="1796863" y="1365952"/>
            <a:ext cx="4498432" cy="594638"/>
          </a:xfrm>
          <a:custGeom>
            <a:avLst/>
            <a:gdLst>
              <a:gd name="connsiteX0" fmla="*/ 0 w 4803232"/>
              <a:gd name="connsiteY0" fmla="*/ 0 h 1036800"/>
              <a:gd name="connsiteX1" fmla="*/ 4803232 w 4803232"/>
              <a:gd name="connsiteY1" fmla="*/ 0 h 1036800"/>
              <a:gd name="connsiteX2" fmla="*/ 4803232 w 4803232"/>
              <a:gd name="connsiteY2" fmla="*/ 1036800 h 1036800"/>
              <a:gd name="connsiteX3" fmla="*/ 0 w 4803232"/>
              <a:gd name="connsiteY3" fmla="*/ 1036800 h 1036800"/>
              <a:gd name="connsiteX4" fmla="*/ 0 w 4803232"/>
              <a:gd name="connsiteY4" fmla="*/ 0 h 10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232" h="1036800">
                <a:moveTo>
                  <a:pt x="0" y="0"/>
                </a:moveTo>
                <a:lnTo>
                  <a:pt x="4803232" y="0"/>
                </a:lnTo>
                <a:lnTo>
                  <a:pt x="4803232" y="1036800"/>
                </a:lnTo>
                <a:lnTo>
                  <a:pt x="0" y="1036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/>
          <a:lstStyle/>
          <a:p>
            <a:r>
              <a:rPr lang="de-DE" b="1" dirty="0">
                <a:ln w="0">
                  <a:noFill/>
                </a:ln>
                <a:latin typeface="+mj-lt"/>
              </a:rPr>
              <a:t> Programmierte Erkennung</a:t>
            </a:r>
          </a:p>
        </p:txBody>
      </p: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A696F8D2-6E3E-4F79-8026-B084FC78F051}"/>
              </a:ext>
            </a:extLst>
          </p:cNvPr>
          <p:cNvSpPr/>
          <p:nvPr/>
        </p:nvSpPr>
        <p:spPr>
          <a:xfrm>
            <a:off x="1796863" y="1954465"/>
            <a:ext cx="4498432" cy="1938953"/>
          </a:xfrm>
          <a:custGeom>
            <a:avLst/>
            <a:gdLst>
              <a:gd name="connsiteX0" fmla="*/ 0 w 4803232"/>
              <a:gd name="connsiteY0" fmla="*/ 0 h 4178233"/>
              <a:gd name="connsiteX1" fmla="*/ 4803232 w 4803232"/>
              <a:gd name="connsiteY1" fmla="*/ 0 h 4178233"/>
              <a:gd name="connsiteX2" fmla="*/ 4803232 w 4803232"/>
              <a:gd name="connsiteY2" fmla="*/ 4178233 h 4178233"/>
              <a:gd name="connsiteX3" fmla="*/ 0 w 4803232"/>
              <a:gd name="connsiteY3" fmla="*/ 4178233 h 4178233"/>
              <a:gd name="connsiteX4" fmla="*/ 0 w 4803232"/>
              <a:gd name="connsiteY4" fmla="*/ 0 h 417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232" h="4178233">
                <a:moveTo>
                  <a:pt x="0" y="0"/>
                </a:moveTo>
                <a:lnTo>
                  <a:pt x="4803232" y="0"/>
                </a:lnTo>
                <a:lnTo>
                  <a:pt x="4803232" y="4178233"/>
                </a:lnTo>
                <a:lnTo>
                  <a:pt x="0" y="417823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Gesichtserkennung (Abstände ins Verhältnis gesetzt)</a:t>
            </a:r>
          </a:p>
          <a:p>
            <a:pPr lvl="1"/>
            <a:endParaRPr lang="de-DE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Filter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de-DE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Längenabmessung via Kamera</a:t>
            </a:r>
          </a:p>
        </p:txBody>
      </p: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53A725DD-6B0D-494F-8C10-30AFDB527ED8}"/>
              </a:ext>
            </a:extLst>
          </p:cNvPr>
          <p:cNvSpPr/>
          <p:nvPr/>
        </p:nvSpPr>
        <p:spPr>
          <a:xfrm>
            <a:off x="1796863" y="3906361"/>
            <a:ext cx="4498432" cy="638473"/>
          </a:xfrm>
          <a:custGeom>
            <a:avLst/>
            <a:gdLst>
              <a:gd name="connsiteX0" fmla="*/ 0 w 4803232"/>
              <a:gd name="connsiteY0" fmla="*/ 0 h 1036800"/>
              <a:gd name="connsiteX1" fmla="*/ 4803232 w 4803232"/>
              <a:gd name="connsiteY1" fmla="*/ 0 h 1036800"/>
              <a:gd name="connsiteX2" fmla="*/ 4803232 w 4803232"/>
              <a:gd name="connsiteY2" fmla="*/ 1036800 h 1036800"/>
              <a:gd name="connsiteX3" fmla="*/ 0 w 4803232"/>
              <a:gd name="connsiteY3" fmla="*/ 1036800 h 1036800"/>
              <a:gd name="connsiteX4" fmla="*/ 0 w 4803232"/>
              <a:gd name="connsiteY4" fmla="*/ 0 h 103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232" h="1036800">
                <a:moveTo>
                  <a:pt x="0" y="0"/>
                </a:moveTo>
                <a:lnTo>
                  <a:pt x="4803232" y="0"/>
                </a:lnTo>
                <a:lnTo>
                  <a:pt x="4803232" y="1036800"/>
                </a:lnTo>
                <a:lnTo>
                  <a:pt x="0" y="10368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rtlCol="0" anchor="ctr"/>
          <a:lstStyle/>
          <a:p>
            <a:r>
              <a:rPr lang="de-DE" b="1" dirty="0">
                <a:ln w="0">
                  <a:noFill/>
                </a:ln>
                <a:latin typeface="+mj-lt"/>
              </a:rPr>
              <a:t> Datengetriebene Erkennung</a:t>
            </a:r>
          </a:p>
        </p:txBody>
      </p:sp>
      <p:sp>
        <p:nvSpPr>
          <p:cNvPr id="46" name="Freihandform: Form 45">
            <a:extLst>
              <a:ext uri="{FF2B5EF4-FFF2-40B4-BE49-F238E27FC236}">
                <a16:creationId xmlns:a16="http://schemas.microsoft.com/office/drawing/2014/main" id="{71F074C6-91C5-4724-B3F0-02F7B8874610}"/>
              </a:ext>
            </a:extLst>
          </p:cNvPr>
          <p:cNvSpPr/>
          <p:nvPr/>
        </p:nvSpPr>
        <p:spPr>
          <a:xfrm>
            <a:off x="1796863" y="4501000"/>
            <a:ext cx="4498432" cy="1938953"/>
          </a:xfrm>
          <a:custGeom>
            <a:avLst/>
            <a:gdLst>
              <a:gd name="connsiteX0" fmla="*/ 0 w 4803232"/>
              <a:gd name="connsiteY0" fmla="*/ 0 h 4178233"/>
              <a:gd name="connsiteX1" fmla="*/ 4803232 w 4803232"/>
              <a:gd name="connsiteY1" fmla="*/ 0 h 4178233"/>
              <a:gd name="connsiteX2" fmla="*/ 4803232 w 4803232"/>
              <a:gd name="connsiteY2" fmla="*/ 4178233 h 4178233"/>
              <a:gd name="connsiteX3" fmla="*/ 0 w 4803232"/>
              <a:gd name="connsiteY3" fmla="*/ 4178233 h 4178233"/>
              <a:gd name="connsiteX4" fmla="*/ 0 w 4803232"/>
              <a:gd name="connsiteY4" fmla="*/ 0 h 417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232" h="4178233">
                <a:moveTo>
                  <a:pt x="0" y="0"/>
                </a:moveTo>
                <a:lnTo>
                  <a:pt x="4803232" y="0"/>
                </a:lnTo>
                <a:lnTo>
                  <a:pt x="4803232" y="4178233"/>
                </a:lnTo>
                <a:lnTo>
                  <a:pt x="0" y="417823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Gefühle in Gesichtern erkennen</a:t>
            </a:r>
          </a:p>
          <a:p>
            <a:pPr lvl="1"/>
            <a:endParaRPr lang="de-DE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de-DE" dirty="0">
                <a:solidFill>
                  <a:schemeClr val="tx1"/>
                </a:solidFill>
              </a:rPr>
              <a:t>Dynamische Filter (Instagram: Augen werden groß wenn erkannt)</a:t>
            </a:r>
          </a:p>
          <a:p>
            <a:pPr lvl="1"/>
            <a:endParaRPr lang="de-DE" dirty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535FD40E-715E-46FB-ACA1-6CC746D999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58" y="1435958"/>
            <a:ext cx="2189031" cy="21324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2C88DA1-2810-4A65-83CA-5A7EF29A1F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0" y="3919953"/>
            <a:ext cx="336090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5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rafik 311">
            <a:extLst>
              <a:ext uri="{FF2B5EF4-FFF2-40B4-BE49-F238E27FC236}">
                <a16:creationId xmlns:a16="http://schemas.microsoft.com/office/drawing/2014/main" id="{34293EF6-9155-43DF-B039-8E238D0B9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9" y="4435155"/>
            <a:ext cx="2592000" cy="144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FF2D8D4-DF2C-404A-BD40-C8AC5776E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Nets</a:t>
            </a:r>
          </a:p>
        </p:txBody>
      </p:sp>
      <p:pic>
        <p:nvPicPr>
          <p:cNvPr id="296" name="Inhaltsplatzhalter 295">
            <a:extLst>
              <a:ext uri="{FF2B5EF4-FFF2-40B4-BE49-F238E27FC236}">
                <a16:creationId xmlns:a16="http://schemas.microsoft.com/office/drawing/2014/main" id="{054C555F-A35A-48B5-959C-7F5BABCC3A4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0" cy="0"/>
          </a:xfrm>
        </p:spPr>
      </p:pic>
      <p:grpSp>
        <p:nvGrpSpPr>
          <p:cNvPr id="303" name="Gruppieren 302">
            <a:extLst>
              <a:ext uri="{FF2B5EF4-FFF2-40B4-BE49-F238E27FC236}">
                <a16:creationId xmlns:a16="http://schemas.microsoft.com/office/drawing/2014/main" id="{9002D62D-0770-48D3-AC42-405F5F74F752}"/>
              </a:ext>
            </a:extLst>
          </p:cNvPr>
          <p:cNvGrpSpPr/>
          <p:nvPr/>
        </p:nvGrpSpPr>
        <p:grpSpPr>
          <a:xfrm>
            <a:off x="2866080" y="4043047"/>
            <a:ext cx="1784059" cy="1701846"/>
            <a:chOff x="1087395" y="3937343"/>
            <a:chExt cx="1784059" cy="1701846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202D5C7-645E-47EF-B217-4C7FE62288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7395" y="39373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BBC2334-8E61-4DC7-876B-82BEE231A1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9795" y="40897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A939BEDC-F382-488D-B596-C9055B0854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92195" y="42421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A65BD9AB-F6B4-46FD-BDA0-BC46A3585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4595" y="43945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E6050E6-EAD9-4C4A-9357-9E1AA02EF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6995" y="4546943"/>
              <a:ext cx="1174459" cy="10922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+mj-lt"/>
              </a:endParaRPr>
            </a:p>
          </p:txBody>
        </p:sp>
      </p:grpSp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7F68D022-34B4-4FEB-9FA9-89EBE296855A}"/>
              </a:ext>
            </a:extLst>
          </p:cNvPr>
          <p:cNvGrpSpPr/>
          <p:nvPr/>
        </p:nvGrpSpPr>
        <p:grpSpPr>
          <a:xfrm>
            <a:off x="4856368" y="3516690"/>
            <a:ext cx="1578529" cy="1377280"/>
            <a:chOff x="3107771" y="3924689"/>
            <a:chExt cx="1578529" cy="1377280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0BE1ED3B-3BEB-45F9-B854-15D1DC42EA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7771" y="39246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30851E8-E5AE-452D-9ACC-824DD4B7A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60171" y="40770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829C6B08-164B-4C7B-888E-64A4607094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12571" y="42294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ACE2CE3-F10E-439E-9148-4ADCD3652E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64971" y="43818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716852C-509E-40FB-A2B5-F7AD9656127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7371" y="4534289"/>
              <a:ext cx="968929" cy="76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latin typeface="+mj-lt"/>
                </a:rPr>
                <a:t> </a:t>
              </a:r>
            </a:p>
          </p:txBody>
        </p:sp>
      </p:grpSp>
      <p:grpSp>
        <p:nvGrpSpPr>
          <p:cNvPr id="301" name="Gruppieren 300">
            <a:extLst>
              <a:ext uri="{FF2B5EF4-FFF2-40B4-BE49-F238E27FC236}">
                <a16:creationId xmlns:a16="http://schemas.microsoft.com/office/drawing/2014/main" id="{B736B036-7803-4A95-A8CF-603D031CEF33}"/>
              </a:ext>
            </a:extLst>
          </p:cNvPr>
          <p:cNvGrpSpPr/>
          <p:nvPr/>
        </p:nvGrpSpPr>
        <p:grpSpPr>
          <a:xfrm>
            <a:off x="5902249" y="2642782"/>
            <a:ext cx="2217517" cy="2133600"/>
            <a:chOff x="4686300" y="3511421"/>
            <a:chExt cx="2217517" cy="2133600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60F8E20-ABC0-4EFD-933E-2665498A1233}"/>
                </a:ext>
              </a:extLst>
            </p:cNvPr>
            <p:cNvSpPr/>
            <p:nvPr/>
          </p:nvSpPr>
          <p:spPr>
            <a:xfrm>
              <a:off x="4686300" y="35114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F9E20C3A-61E8-41BA-93B9-2F7E4E4208DB}"/>
                </a:ext>
              </a:extLst>
            </p:cNvPr>
            <p:cNvSpPr/>
            <p:nvPr/>
          </p:nvSpPr>
          <p:spPr>
            <a:xfrm>
              <a:off x="4838700" y="36638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6B4DE91B-14E9-4A58-8B4E-E0174687F6F9}"/>
                </a:ext>
              </a:extLst>
            </p:cNvPr>
            <p:cNvSpPr/>
            <p:nvPr/>
          </p:nvSpPr>
          <p:spPr>
            <a:xfrm>
              <a:off x="4991100" y="38162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77C85D88-86BA-4F8F-BE08-0F456FD32C03}"/>
                </a:ext>
              </a:extLst>
            </p:cNvPr>
            <p:cNvSpPr/>
            <p:nvPr/>
          </p:nvSpPr>
          <p:spPr>
            <a:xfrm>
              <a:off x="5143500" y="39686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906BBCC-041D-4A47-AF41-21D5A86B6D1B}"/>
                </a:ext>
              </a:extLst>
            </p:cNvPr>
            <p:cNvSpPr/>
            <p:nvPr/>
          </p:nvSpPr>
          <p:spPr>
            <a:xfrm>
              <a:off x="5295900" y="41210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88467BB5-980C-4F94-94D0-AEE50DFC28F1}"/>
                </a:ext>
              </a:extLst>
            </p:cNvPr>
            <p:cNvSpPr/>
            <p:nvPr/>
          </p:nvSpPr>
          <p:spPr>
            <a:xfrm>
              <a:off x="5448300" y="42734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F458A01-7D31-4BC6-95E5-9E0DC0B4DA5C}"/>
                </a:ext>
              </a:extLst>
            </p:cNvPr>
            <p:cNvSpPr/>
            <p:nvPr/>
          </p:nvSpPr>
          <p:spPr>
            <a:xfrm>
              <a:off x="5600700" y="44258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E3D6B8A8-B91B-4109-86FE-F3B3FACAE64F}"/>
                </a:ext>
              </a:extLst>
            </p:cNvPr>
            <p:cNvSpPr/>
            <p:nvPr/>
          </p:nvSpPr>
          <p:spPr>
            <a:xfrm>
              <a:off x="5753100" y="45782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60AFFB2-A72B-4BFC-ABD9-0BD7788276B6}"/>
                </a:ext>
              </a:extLst>
            </p:cNvPr>
            <p:cNvSpPr/>
            <p:nvPr/>
          </p:nvSpPr>
          <p:spPr>
            <a:xfrm>
              <a:off x="5905500" y="47306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A11E9EE-3956-46D1-934E-4828B7BF35E0}"/>
                </a:ext>
              </a:extLst>
            </p:cNvPr>
            <p:cNvSpPr/>
            <p:nvPr/>
          </p:nvSpPr>
          <p:spPr>
            <a:xfrm>
              <a:off x="6057900" y="48830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04F19163-0435-4443-8285-D6CCE3972970}"/>
                </a:ext>
              </a:extLst>
            </p:cNvPr>
            <p:cNvSpPr/>
            <p:nvPr/>
          </p:nvSpPr>
          <p:spPr>
            <a:xfrm>
              <a:off x="6210300" y="50354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0395D211-1FFA-447F-B508-DB9507F64866}"/>
                </a:ext>
              </a:extLst>
            </p:cNvPr>
            <p:cNvSpPr/>
            <p:nvPr/>
          </p:nvSpPr>
          <p:spPr>
            <a:xfrm>
              <a:off x="6362700" y="5187821"/>
              <a:ext cx="541117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+mj-lt"/>
              </a:endParaRPr>
            </a:p>
          </p:txBody>
        </p:sp>
      </p:grpSp>
      <p:grpSp>
        <p:nvGrpSpPr>
          <p:cNvPr id="300" name="Gruppieren 299">
            <a:extLst>
              <a:ext uri="{FF2B5EF4-FFF2-40B4-BE49-F238E27FC236}">
                <a16:creationId xmlns:a16="http://schemas.microsoft.com/office/drawing/2014/main" id="{43701AAA-8779-4E24-9C8E-B1E33CEA8BC5}"/>
              </a:ext>
            </a:extLst>
          </p:cNvPr>
          <p:cNvGrpSpPr/>
          <p:nvPr/>
        </p:nvGrpSpPr>
        <p:grpSpPr>
          <a:xfrm>
            <a:off x="6869219" y="2264347"/>
            <a:ext cx="2045750" cy="1988470"/>
            <a:chOff x="6285016" y="3574249"/>
            <a:chExt cx="2045750" cy="1988470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6EE66FAB-30ED-42D6-8823-B105833A8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5016" y="35742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E4B00875-BA5A-441B-9026-8246710160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37416" y="37266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B809C706-C7DA-41CF-BD04-0BE5227B65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9816" y="38790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94C15A7B-D406-475B-8FEA-38073CBBE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2216" y="40314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D989596C-45E9-4F1E-8942-875398B541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4616" y="41838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18047F26-14E1-4755-8329-18B1165B49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47016" y="43362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C66FEBDC-E4F9-40FC-86AF-2FB63D3DDE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99416" y="44886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5805E1E8-F38B-430C-9B41-07BFE6161E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51816" y="46410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+mj-lt"/>
              </a:endParaRPr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77C04801-FA79-42DA-860F-DED0756ACE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04216" y="47934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78873574-9E61-409F-8635-C577450F51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6616" y="49458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76F146E3-B58F-492C-9968-942BA1E900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09016" y="50982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F9865153-206B-48EB-830A-0158D930DB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61416" y="5250649"/>
              <a:ext cx="369350" cy="31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latin typeface="+mj-lt"/>
              </a:endParaRPr>
            </a:p>
          </p:txBody>
        </p:sp>
      </p:grpSp>
      <p:grpSp>
        <p:nvGrpSpPr>
          <p:cNvPr id="299" name="Gruppieren 298">
            <a:extLst>
              <a:ext uri="{FF2B5EF4-FFF2-40B4-BE49-F238E27FC236}">
                <a16:creationId xmlns:a16="http://schemas.microsoft.com/office/drawing/2014/main" id="{2A933DAE-6D8C-4BB0-B1BB-1BF76E0D49E1}"/>
              </a:ext>
            </a:extLst>
          </p:cNvPr>
          <p:cNvGrpSpPr/>
          <p:nvPr/>
        </p:nvGrpSpPr>
        <p:grpSpPr>
          <a:xfrm rot="19177784">
            <a:off x="8290195" y="1365617"/>
            <a:ext cx="1871195" cy="2035628"/>
            <a:chOff x="9212666" y="3648388"/>
            <a:chExt cx="1871195" cy="2035628"/>
          </a:xfrm>
        </p:grpSpPr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FDFB7108-74C4-47E9-ACFE-F6986B1DD096}"/>
                </a:ext>
              </a:extLst>
            </p:cNvPr>
            <p:cNvSpPr/>
            <p:nvPr/>
          </p:nvSpPr>
          <p:spPr>
            <a:xfrm>
              <a:off x="9712680" y="3648388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CDD76158-48A1-4DBF-A067-EDD51DA4AB16}"/>
                </a:ext>
              </a:extLst>
            </p:cNvPr>
            <p:cNvSpPr/>
            <p:nvPr/>
          </p:nvSpPr>
          <p:spPr>
            <a:xfrm>
              <a:off x="9217988" y="3814666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3284272-440E-4128-934F-1DC6756E8A9F}"/>
                </a:ext>
              </a:extLst>
            </p:cNvPr>
            <p:cNvSpPr/>
            <p:nvPr/>
          </p:nvSpPr>
          <p:spPr>
            <a:xfrm>
              <a:off x="9212666" y="4187113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35E87D69-2F9A-44C4-86A0-3B3426623C52}"/>
                </a:ext>
              </a:extLst>
            </p:cNvPr>
            <p:cNvSpPr/>
            <p:nvPr/>
          </p:nvSpPr>
          <p:spPr>
            <a:xfrm>
              <a:off x="9212666" y="4558005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8FF4DDE2-7308-49E9-BBE8-69D79886829F}"/>
                </a:ext>
              </a:extLst>
            </p:cNvPr>
            <p:cNvSpPr/>
            <p:nvPr/>
          </p:nvSpPr>
          <p:spPr>
            <a:xfrm>
              <a:off x="9212666" y="4924620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AA635AA-0C9C-4536-A424-359068B35DB2}"/>
                </a:ext>
              </a:extLst>
            </p:cNvPr>
            <p:cNvSpPr/>
            <p:nvPr/>
          </p:nvSpPr>
          <p:spPr>
            <a:xfrm>
              <a:off x="9213685" y="5297455"/>
              <a:ext cx="237931" cy="237931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F9284A58-93B7-4293-A497-8D897FA83F9C}"/>
                </a:ext>
              </a:extLst>
            </p:cNvPr>
            <p:cNvSpPr/>
            <p:nvPr/>
          </p:nvSpPr>
          <p:spPr>
            <a:xfrm>
              <a:off x="9711646" y="4005167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33F02EAB-2C85-49B2-9722-732E86D901D5}"/>
                </a:ext>
              </a:extLst>
            </p:cNvPr>
            <p:cNvSpPr/>
            <p:nvPr/>
          </p:nvSpPr>
          <p:spPr>
            <a:xfrm>
              <a:off x="9711645" y="436828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4DEDC77D-1B60-4912-9B97-61E82B64B84A}"/>
                </a:ext>
              </a:extLst>
            </p:cNvPr>
            <p:cNvSpPr/>
            <p:nvPr/>
          </p:nvSpPr>
          <p:spPr>
            <a:xfrm>
              <a:off x="9711645" y="473062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FC64D894-BF53-4B57-A029-709584BAB1CF}"/>
                </a:ext>
              </a:extLst>
            </p:cNvPr>
            <p:cNvSpPr/>
            <p:nvPr/>
          </p:nvSpPr>
          <p:spPr>
            <a:xfrm>
              <a:off x="9711645" y="5091016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06F6F4CD-B25C-4480-B546-B830E255842C}"/>
                </a:ext>
              </a:extLst>
            </p:cNvPr>
            <p:cNvSpPr/>
            <p:nvPr/>
          </p:nvSpPr>
          <p:spPr>
            <a:xfrm>
              <a:off x="9712821" y="5446085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0B28441D-CEC8-41AC-88E2-081F49DFF555}"/>
                </a:ext>
              </a:extLst>
            </p:cNvPr>
            <p:cNvSpPr/>
            <p:nvPr/>
          </p:nvSpPr>
          <p:spPr>
            <a:xfrm>
              <a:off x="10249602" y="3864428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938A9D8F-C02C-4D50-8A38-CE544723FE18}"/>
                </a:ext>
              </a:extLst>
            </p:cNvPr>
            <p:cNvSpPr/>
            <p:nvPr/>
          </p:nvSpPr>
          <p:spPr>
            <a:xfrm>
              <a:off x="10248568" y="4221207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3A87FFC3-C322-4792-A023-DFCFB65CD998}"/>
                </a:ext>
              </a:extLst>
            </p:cNvPr>
            <p:cNvSpPr/>
            <p:nvPr/>
          </p:nvSpPr>
          <p:spPr>
            <a:xfrm>
              <a:off x="10248567" y="458432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C22595C3-59A6-4536-A865-306E9A27F959}"/>
                </a:ext>
              </a:extLst>
            </p:cNvPr>
            <p:cNvSpPr/>
            <p:nvPr/>
          </p:nvSpPr>
          <p:spPr>
            <a:xfrm>
              <a:off x="10248567" y="4946663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09988714-FC01-464F-8011-1B9AD227C309}"/>
                </a:ext>
              </a:extLst>
            </p:cNvPr>
            <p:cNvSpPr/>
            <p:nvPr/>
          </p:nvSpPr>
          <p:spPr>
            <a:xfrm>
              <a:off x="10248567" y="5307056"/>
              <a:ext cx="237931" cy="237931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AED27D59-DB15-42DC-88C0-E5D284809F8C}"/>
                </a:ext>
              </a:extLst>
            </p:cNvPr>
            <p:cNvSpPr/>
            <p:nvPr/>
          </p:nvSpPr>
          <p:spPr>
            <a:xfrm>
              <a:off x="10845930" y="4226768"/>
              <a:ext cx="237931" cy="237931"/>
            </a:xfrm>
            <a:prstGeom prst="ellipse">
              <a:avLst/>
            </a:prstGeom>
            <a:solidFill>
              <a:schemeClr val="bg2">
                <a:lumMod val="85000"/>
              </a:schemeClr>
            </a:solidFill>
            <a:ln>
              <a:solidFill>
                <a:schemeClr val="bg2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824962B8-DC3A-423E-AEA4-53733CA00ABC}"/>
                </a:ext>
              </a:extLst>
            </p:cNvPr>
            <p:cNvSpPr/>
            <p:nvPr/>
          </p:nvSpPr>
          <p:spPr>
            <a:xfrm>
              <a:off x="10844896" y="4583547"/>
              <a:ext cx="237931" cy="23793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6C5B1D4-4DF7-4A03-8B14-10B8AD48AC95}"/>
                </a:ext>
              </a:extLst>
            </p:cNvPr>
            <p:cNvSpPr/>
            <p:nvPr/>
          </p:nvSpPr>
          <p:spPr>
            <a:xfrm>
              <a:off x="10844895" y="4946663"/>
              <a:ext cx="237931" cy="237931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3A4B556B-AB7C-48BA-AEB4-DDA2864ADF31}"/>
                </a:ext>
              </a:extLst>
            </p:cNvPr>
            <p:cNvCxnSpPr>
              <a:cxnSpLocks/>
              <a:stCxn id="44" idx="6"/>
              <a:endCxn id="43" idx="2"/>
            </p:cNvCxnSpPr>
            <p:nvPr/>
          </p:nvCxnSpPr>
          <p:spPr>
            <a:xfrm flipV="1">
              <a:off x="9455919" y="3767354"/>
              <a:ext cx="256761" cy="1662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4F89B61C-B937-447C-87A9-59C725F4C667}"/>
                </a:ext>
              </a:extLst>
            </p:cNvPr>
            <p:cNvCxnSpPr>
              <a:cxnSpLocks/>
              <a:stCxn id="45" idx="6"/>
              <a:endCxn id="43" idx="2"/>
            </p:cNvCxnSpPr>
            <p:nvPr/>
          </p:nvCxnSpPr>
          <p:spPr>
            <a:xfrm flipV="1">
              <a:off x="9450597" y="3767354"/>
              <a:ext cx="262083" cy="5387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9B3C946A-68F5-43CC-B29E-A0F2B0D2E838}"/>
                </a:ext>
              </a:extLst>
            </p:cNvPr>
            <p:cNvCxnSpPr>
              <a:cxnSpLocks/>
              <a:stCxn id="46" idx="6"/>
              <a:endCxn id="49" idx="2"/>
            </p:cNvCxnSpPr>
            <p:nvPr/>
          </p:nvCxnSpPr>
          <p:spPr>
            <a:xfrm flipV="1">
              <a:off x="9450597" y="4124133"/>
              <a:ext cx="261049" cy="5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33D1234A-CE0A-4A3C-A290-67D19E52B563}"/>
                </a:ext>
              </a:extLst>
            </p:cNvPr>
            <p:cNvCxnSpPr>
              <a:cxnSpLocks/>
              <a:stCxn id="46" idx="6"/>
              <a:endCxn id="43" idx="2"/>
            </p:cNvCxnSpPr>
            <p:nvPr/>
          </p:nvCxnSpPr>
          <p:spPr>
            <a:xfrm flipV="1">
              <a:off x="9450597" y="3767354"/>
              <a:ext cx="262083" cy="909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25B510DE-BBE3-4761-935C-BD428C255BA3}"/>
                </a:ext>
              </a:extLst>
            </p:cNvPr>
            <p:cNvCxnSpPr>
              <a:cxnSpLocks/>
              <a:stCxn id="47" idx="6"/>
              <a:endCxn id="43" idx="2"/>
            </p:cNvCxnSpPr>
            <p:nvPr/>
          </p:nvCxnSpPr>
          <p:spPr>
            <a:xfrm flipV="1">
              <a:off x="9450597" y="3767354"/>
              <a:ext cx="262083" cy="1276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D9E43B1D-4762-43C3-82FA-5A7E04EEC176}"/>
                </a:ext>
              </a:extLst>
            </p:cNvPr>
            <p:cNvCxnSpPr>
              <a:cxnSpLocks/>
              <a:stCxn id="48" idx="6"/>
              <a:endCxn id="43" idx="2"/>
            </p:cNvCxnSpPr>
            <p:nvPr/>
          </p:nvCxnSpPr>
          <p:spPr>
            <a:xfrm flipV="1">
              <a:off x="9451616" y="3767354"/>
              <a:ext cx="261064" cy="16490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4A1A9A36-9A77-4FED-BEF1-FB01A21B3CFE}"/>
                </a:ext>
              </a:extLst>
            </p:cNvPr>
            <p:cNvCxnSpPr>
              <a:cxnSpLocks/>
              <a:stCxn id="45" idx="6"/>
              <a:endCxn id="49" idx="2"/>
            </p:cNvCxnSpPr>
            <p:nvPr/>
          </p:nvCxnSpPr>
          <p:spPr>
            <a:xfrm flipV="1">
              <a:off x="9450597" y="4124133"/>
              <a:ext cx="261049" cy="1819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3CFAF6E3-9821-424F-8127-E16789BC4D8E}"/>
                </a:ext>
              </a:extLst>
            </p:cNvPr>
            <p:cNvCxnSpPr>
              <a:cxnSpLocks/>
              <a:stCxn id="44" idx="6"/>
              <a:endCxn id="49" idx="2"/>
            </p:cNvCxnSpPr>
            <p:nvPr/>
          </p:nvCxnSpPr>
          <p:spPr>
            <a:xfrm>
              <a:off x="9455919" y="3933632"/>
              <a:ext cx="255727" cy="1905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819BE3C6-D9A2-4E66-84C5-20B397C6D5D7}"/>
                </a:ext>
              </a:extLst>
            </p:cNvPr>
            <p:cNvCxnSpPr>
              <a:cxnSpLocks/>
              <a:stCxn id="46" idx="6"/>
              <a:endCxn id="50" idx="2"/>
            </p:cNvCxnSpPr>
            <p:nvPr/>
          </p:nvCxnSpPr>
          <p:spPr>
            <a:xfrm flipV="1">
              <a:off x="9450597" y="4487249"/>
              <a:ext cx="261048" cy="1897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D9F73FBA-4D01-44A3-A35A-CF05F1BB3D6D}"/>
                </a:ext>
              </a:extLst>
            </p:cNvPr>
            <p:cNvCxnSpPr>
              <a:cxnSpLocks/>
              <a:stCxn id="47" idx="6"/>
              <a:endCxn id="49" idx="2"/>
            </p:cNvCxnSpPr>
            <p:nvPr/>
          </p:nvCxnSpPr>
          <p:spPr>
            <a:xfrm flipV="1">
              <a:off x="9450597" y="4124133"/>
              <a:ext cx="261049" cy="9194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78E6FA8E-45A1-4FAB-8338-274D14D83776}"/>
                </a:ext>
              </a:extLst>
            </p:cNvPr>
            <p:cNvCxnSpPr>
              <a:cxnSpLocks/>
              <a:stCxn id="48" idx="6"/>
              <a:endCxn id="49" idx="2"/>
            </p:cNvCxnSpPr>
            <p:nvPr/>
          </p:nvCxnSpPr>
          <p:spPr>
            <a:xfrm flipV="1">
              <a:off x="9451616" y="4124133"/>
              <a:ext cx="260030" cy="1292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14EFE43C-E8E8-4C94-BD28-A696D7374523}"/>
                </a:ext>
              </a:extLst>
            </p:cNvPr>
            <p:cNvCxnSpPr>
              <a:cxnSpLocks/>
              <a:stCxn id="44" idx="6"/>
              <a:endCxn id="50" idx="2"/>
            </p:cNvCxnSpPr>
            <p:nvPr/>
          </p:nvCxnSpPr>
          <p:spPr>
            <a:xfrm>
              <a:off x="9455919" y="3933632"/>
              <a:ext cx="255726" cy="5536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>
              <a:extLst>
                <a:ext uri="{FF2B5EF4-FFF2-40B4-BE49-F238E27FC236}">
                  <a16:creationId xmlns:a16="http://schemas.microsoft.com/office/drawing/2014/main" id="{78477A55-AB45-4755-A336-4CA31E6F1542}"/>
                </a:ext>
              </a:extLst>
            </p:cNvPr>
            <p:cNvCxnSpPr>
              <a:cxnSpLocks/>
              <a:stCxn id="45" idx="6"/>
              <a:endCxn id="50" idx="2"/>
            </p:cNvCxnSpPr>
            <p:nvPr/>
          </p:nvCxnSpPr>
          <p:spPr>
            <a:xfrm>
              <a:off x="9450597" y="4306079"/>
              <a:ext cx="261048" cy="181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>
              <a:extLst>
                <a:ext uri="{FF2B5EF4-FFF2-40B4-BE49-F238E27FC236}">
                  <a16:creationId xmlns:a16="http://schemas.microsoft.com/office/drawing/2014/main" id="{BE4D7171-8BDF-4583-A021-181CC9B8B6D7}"/>
                </a:ext>
              </a:extLst>
            </p:cNvPr>
            <p:cNvCxnSpPr>
              <a:cxnSpLocks/>
              <a:stCxn id="46" idx="6"/>
              <a:endCxn id="51" idx="2"/>
            </p:cNvCxnSpPr>
            <p:nvPr/>
          </p:nvCxnSpPr>
          <p:spPr>
            <a:xfrm>
              <a:off x="9450597" y="4676971"/>
              <a:ext cx="261048" cy="1726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>
              <a:extLst>
                <a:ext uri="{FF2B5EF4-FFF2-40B4-BE49-F238E27FC236}">
                  <a16:creationId xmlns:a16="http://schemas.microsoft.com/office/drawing/2014/main" id="{4EAA3710-E8A8-43B2-A622-4BE0D79E8CC3}"/>
                </a:ext>
              </a:extLst>
            </p:cNvPr>
            <p:cNvCxnSpPr>
              <a:cxnSpLocks/>
              <a:stCxn id="46" idx="6"/>
              <a:endCxn id="52" idx="2"/>
            </p:cNvCxnSpPr>
            <p:nvPr/>
          </p:nvCxnSpPr>
          <p:spPr>
            <a:xfrm>
              <a:off x="9450597" y="4676971"/>
              <a:ext cx="261048" cy="5330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r Verbinder 116">
              <a:extLst>
                <a:ext uri="{FF2B5EF4-FFF2-40B4-BE49-F238E27FC236}">
                  <a16:creationId xmlns:a16="http://schemas.microsoft.com/office/drawing/2014/main" id="{E835E9E4-70BB-4F1E-A9C2-1DB6768EF015}"/>
                </a:ext>
              </a:extLst>
            </p:cNvPr>
            <p:cNvCxnSpPr>
              <a:cxnSpLocks/>
              <a:stCxn id="50" idx="2"/>
              <a:endCxn id="47" idx="6"/>
            </p:cNvCxnSpPr>
            <p:nvPr/>
          </p:nvCxnSpPr>
          <p:spPr>
            <a:xfrm flipH="1">
              <a:off x="9450597" y="4487249"/>
              <a:ext cx="261048" cy="5563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6F87CFEB-FB86-4EF1-A2E0-911E48C9360D}"/>
                </a:ext>
              </a:extLst>
            </p:cNvPr>
            <p:cNvCxnSpPr>
              <a:cxnSpLocks/>
              <a:stCxn id="50" idx="2"/>
              <a:endCxn id="48" idx="6"/>
            </p:cNvCxnSpPr>
            <p:nvPr/>
          </p:nvCxnSpPr>
          <p:spPr>
            <a:xfrm flipH="1">
              <a:off x="9451616" y="4487249"/>
              <a:ext cx="260029" cy="9291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r Verbinder 118">
              <a:extLst>
                <a:ext uri="{FF2B5EF4-FFF2-40B4-BE49-F238E27FC236}">
                  <a16:creationId xmlns:a16="http://schemas.microsoft.com/office/drawing/2014/main" id="{8887ED1D-CE18-42CB-BCD1-43F6AF6FECB6}"/>
                </a:ext>
              </a:extLst>
            </p:cNvPr>
            <p:cNvCxnSpPr>
              <a:cxnSpLocks/>
              <a:stCxn id="44" idx="6"/>
              <a:endCxn id="51" idx="2"/>
            </p:cNvCxnSpPr>
            <p:nvPr/>
          </p:nvCxnSpPr>
          <p:spPr>
            <a:xfrm>
              <a:off x="9455919" y="3933632"/>
              <a:ext cx="255726" cy="9159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r Verbinder 125">
              <a:extLst>
                <a:ext uri="{FF2B5EF4-FFF2-40B4-BE49-F238E27FC236}">
                  <a16:creationId xmlns:a16="http://schemas.microsoft.com/office/drawing/2014/main" id="{B35D39AE-4DDF-430E-B289-F9ADDEB93A84}"/>
                </a:ext>
              </a:extLst>
            </p:cNvPr>
            <p:cNvCxnSpPr>
              <a:cxnSpLocks/>
              <a:stCxn id="44" idx="6"/>
              <a:endCxn id="52" idx="2"/>
            </p:cNvCxnSpPr>
            <p:nvPr/>
          </p:nvCxnSpPr>
          <p:spPr>
            <a:xfrm>
              <a:off x="9455919" y="3933632"/>
              <a:ext cx="255726" cy="12763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r Verbinder 126">
              <a:extLst>
                <a:ext uri="{FF2B5EF4-FFF2-40B4-BE49-F238E27FC236}">
                  <a16:creationId xmlns:a16="http://schemas.microsoft.com/office/drawing/2014/main" id="{04CABEA0-0F32-496A-B718-846E40EB1A6C}"/>
                </a:ext>
              </a:extLst>
            </p:cNvPr>
            <p:cNvCxnSpPr>
              <a:cxnSpLocks/>
              <a:stCxn id="44" idx="6"/>
              <a:endCxn id="53" idx="2"/>
            </p:cNvCxnSpPr>
            <p:nvPr/>
          </p:nvCxnSpPr>
          <p:spPr>
            <a:xfrm>
              <a:off x="9455919" y="3933632"/>
              <a:ext cx="256902" cy="16314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r Verbinder 127">
              <a:extLst>
                <a:ext uri="{FF2B5EF4-FFF2-40B4-BE49-F238E27FC236}">
                  <a16:creationId xmlns:a16="http://schemas.microsoft.com/office/drawing/2014/main" id="{AE306F5A-AC56-4CC6-AA93-8F56276538D8}"/>
                </a:ext>
              </a:extLst>
            </p:cNvPr>
            <p:cNvCxnSpPr>
              <a:cxnSpLocks/>
              <a:stCxn id="45" idx="6"/>
              <a:endCxn id="52" idx="2"/>
            </p:cNvCxnSpPr>
            <p:nvPr/>
          </p:nvCxnSpPr>
          <p:spPr>
            <a:xfrm>
              <a:off x="9450597" y="4306079"/>
              <a:ext cx="261048" cy="9039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r Verbinder 128">
              <a:extLst>
                <a:ext uri="{FF2B5EF4-FFF2-40B4-BE49-F238E27FC236}">
                  <a16:creationId xmlns:a16="http://schemas.microsoft.com/office/drawing/2014/main" id="{48D4493D-D4CD-42E4-8E07-B9887E722A23}"/>
                </a:ext>
              </a:extLst>
            </p:cNvPr>
            <p:cNvCxnSpPr>
              <a:cxnSpLocks/>
              <a:stCxn id="45" idx="6"/>
              <a:endCxn id="53" idx="2"/>
            </p:cNvCxnSpPr>
            <p:nvPr/>
          </p:nvCxnSpPr>
          <p:spPr>
            <a:xfrm>
              <a:off x="9450597" y="4306079"/>
              <a:ext cx="262224" cy="12589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r Verbinder 137">
              <a:extLst>
                <a:ext uri="{FF2B5EF4-FFF2-40B4-BE49-F238E27FC236}">
                  <a16:creationId xmlns:a16="http://schemas.microsoft.com/office/drawing/2014/main" id="{4E40BD55-9879-470A-A1F0-199A792D388F}"/>
                </a:ext>
              </a:extLst>
            </p:cNvPr>
            <p:cNvCxnSpPr>
              <a:cxnSpLocks/>
              <a:stCxn id="46" idx="6"/>
              <a:endCxn id="53" idx="2"/>
            </p:cNvCxnSpPr>
            <p:nvPr/>
          </p:nvCxnSpPr>
          <p:spPr>
            <a:xfrm>
              <a:off x="9450597" y="4676971"/>
              <a:ext cx="262224" cy="8880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r Verbinder 138">
              <a:extLst>
                <a:ext uri="{FF2B5EF4-FFF2-40B4-BE49-F238E27FC236}">
                  <a16:creationId xmlns:a16="http://schemas.microsoft.com/office/drawing/2014/main" id="{85D77449-2DBC-4DE8-B01E-3A38B883331B}"/>
                </a:ext>
              </a:extLst>
            </p:cNvPr>
            <p:cNvCxnSpPr>
              <a:cxnSpLocks/>
              <a:stCxn id="47" idx="6"/>
              <a:endCxn id="51" idx="2"/>
            </p:cNvCxnSpPr>
            <p:nvPr/>
          </p:nvCxnSpPr>
          <p:spPr>
            <a:xfrm flipV="1">
              <a:off x="9450597" y="4849589"/>
              <a:ext cx="261048" cy="193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r Verbinder 139">
              <a:extLst>
                <a:ext uri="{FF2B5EF4-FFF2-40B4-BE49-F238E27FC236}">
                  <a16:creationId xmlns:a16="http://schemas.microsoft.com/office/drawing/2014/main" id="{7C4FC81C-6136-477C-A177-6891FEFB1D70}"/>
                </a:ext>
              </a:extLst>
            </p:cNvPr>
            <p:cNvCxnSpPr>
              <a:cxnSpLocks/>
              <a:stCxn id="48" idx="6"/>
              <a:endCxn id="52" idx="2"/>
            </p:cNvCxnSpPr>
            <p:nvPr/>
          </p:nvCxnSpPr>
          <p:spPr>
            <a:xfrm flipV="1">
              <a:off x="9451616" y="5209982"/>
              <a:ext cx="260029" cy="2064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r Verbinder 140">
              <a:extLst>
                <a:ext uri="{FF2B5EF4-FFF2-40B4-BE49-F238E27FC236}">
                  <a16:creationId xmlns:a16="http://schemas.microsoft.com/office/drawing/2014/main" id="{450F18D3-C1C1-43E4-A20F-9ED64F6EA46D}"/>
                </a:ext>
              </a:extLst>
            </p:cNvPr>
            <p:cNvCxnSpPr>
              <a:cxnSpLocks/>
              <a:stCxn id="47" idx="6"/>
              <a:endCxn id="52" idx="2"/>
            </p:cNvCxnSpPr>
            <p:nvPr/>
          </p:nvCxnSpPr>
          <p:spPr>
            <a:xfrm>
              <a:off x="9450597" y="5043586"/>
              <a:ext cx="261048" cy="1663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50">
              <a:extLst>
                <a:ext uri="{FF2B5EF4-FFF2-40B4-BE49-F238E27FC236}">
                  <a16:creationId xmlns:a16="http://schemas.microsoft.com/office/drawing/2014/main" id="{A5B7263E-13EC-46E8-AA55-CDF42ADACEDE}"/>
                </a:ext>
              </a:extLst>
            </p:cNvPr>
            <p:cNvCxnSpPr>
              <a:cxnSpLocks/>
              <a:stCxn id="47" idx="6"/>
              <a:endCxn id="53" idx="2"/>
            </p:cNvCxnSpPr>
            <p:nvPr/>
          </p:nvCxnSpPr>
          <p:spPr>
            <a:xfrm>
              <a:off x="9450597" y="5043586"/>
              <a:ext cx="262224" cy="521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151">
              <a:extLst>
                <a:ext uri="{FF2B5EF4-FFF2-40B4-BE49-F238E27FC236}">
                  <a16:creationId xmlns:a16="http://schemas.microsoft.com/office/drawing/2014/main" id="{A48D5FE4-03F1-4CF0-91D7-9E18D5229034}"/>
                </a:ext>
              </a:extLst>
            </p:cNvPr>
            <p:cNvCxnSpPr>
              <a:cxnSpLocks/>
              <a:stCxn id="48" idx="6"/>
              <a:endCxn id="53" idx="2"/>
            </p:cNvCxnSpPr>
            <p:nvPr/>
          </p:nvCxnSpPr>
          <p:spPr>
            <a:xfrm>
              <a:off x="9451616" y="5416421"/>
              <a:ext cx="261205" cy="1486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2">
              <a:extLst>
                <a:ext uri="{FF2B5EF4-FFF2-40B4-BE49-F238E27FC236}">
                  <a16:creationId xmlns:a16="http://schemas.microsoft.com/office/drawing/2014/main" id="{C04DD3AE-A635-465C-8BAA-897381FAB287}"/>
                </a:ext>
              </a:extLst>
            </p:cNvPr>
            <p:cNvCxnSpPr>
              <a:cxnSpLocks/>
              <a:stCxn id="48" idx="6"/>
              <a:endCxn id="51" idx="2"/>
            </p:cNvCxnSpPr>
            <p:nvPr/>
          </p:nvCxnSpPr>
          <p:spPr>
            <a:xfrm flipV="1">
              <a:off x="9451616" y="4849589"/>
              <a:ext cx="260029" cy="566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DE90D2EB-8712-418B-9DBB-87384368F493}"/>
                </a:ext>
              </a:extLst>
            </p:cNvPr>
            <p:cNvCxnSpPr>
              <a:cxnSpLocks/>
              <a:stCxn id="51" idx="2"/>
              <a:endCxn id="45" idx="6"/>
            </p:cNvCxnSpPr>
            <p:nvPr/>
          </p:nvCxnSpPr>
          <p:spPr>
            <a:xfrm flipH="1" flipV="1">
              <a:off x="9450597" y="4306079"/>
              <a:ext cx="261048" cy="5435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7C351132-1AB1-459F-9F10-016AD69F574D}"/>
                </a:ext>
              </a:extLst>
            </p:cNvPr>
            <p:cNvCxnSpPr>
              <a:cxnSpLocks/>
              <a:stCxn id="54" idx="2"/>
              <a:endCxn id="43" idx="6"/>
            </p:cNvCxnSpPr>
            <p:nvPr/>
          </p:nvCxnSpPr>
          <p:spPr>
            <a:xfrm flipH="1" flipV="1">
              <a:off x="9950611" y="3767354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E8C305B8-77BC-4534-A371-0BA41411A076}"/>
                </a:ext>
              </a:extLst>
            </p:cNvPr>
            <p:cNvCxnSpPr>
              <a:cxnSpLocks/>
              <a:stCxn id="55" idx="2"/>
              <a:endCxn id="43" idx="6"/>
            </p:cNvCxnSpPr>
            <p:nvPr/>
          </p:nvCxnSpPr>
          <p:spPr>
            <a:xfrm flipH="1" flipV="1">
              <a:off x="9950611" y="3767354"/>
              <a:ext cx="297957" cy="5728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6CB84BAC-A1B2-450D-9715-BA67C8B6B05B}"/>
                </a:ext>
              </a:extLst>
            </p:cNvPr>
            <p:cNvCxnSpPr>
              <a:cxnSpLocks/>
              <a:stCxn id="56" idx="2"/>
              <a:endCxn id="43" idx="6"/>
            </p:cNvCxnSpPr>
            <p:nvPr/>
          </p:nvCxnSpPr>
          <p:spPr>
            <a:xfrm flipH="1" flipV="1">
              <a:off x="9950611" y="3767354"/>
              <a:ext cx="297956" cy="9359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>
              <a:extLst>
                <a:ext uri="{FF2B5EF4-FFF2-40B4-BE49-F238E27FC236}">
                  <a16:creationId xmlns:a16="http://schemas.microsoft.com/office/drawing/2014/main" id="{97F3961E-6E11-45E8-B6B7-EBE6B83402FE}"/>
                </a:ext>
              </a:extLst>
            </p:cNvPr>
            <p:cNvCxnSpPr>
              <a:cxnSpLocks/>
              <a:stCxn id="57" idx="2"/>
              <a:endCxn id="43" idx="6"/>
            </p:cNvCxnSpPr>
            <p:nvPr/>
          </p:nvCxnSpPr>
          <p:spPr>
            <a:xfrm flipH="1" flipV="1">
              <a:off x="9950611" y="3767354"/>
              <a:ext cx="297956" cy="1298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>
              <a:extLst>
                <a:ext uri="{FF2B5EF4-FFF2-40B4-BE49-F238E27FC236}">
                  <a16:creationId xmlns:a16="http://schemas.microsoft.com/office/drawing/2014/main" id="{457B3E5F-D449-4A07-85E9-94700E0844F1}"/>
                </a:ext>
              </a:extLst>
            </p:cNvPr>
            <p:cNvCxnSpPr>
              <a:cxnSpLocks/>
              <a:stCxn id="58" idx="2"/>
              <a:endCxn id="43" idx="6"/>
            </p:cNvCxnSpPr>
            <p:nvPr/>
          </p:nvCxnSpPr>
          <p:spPr>
            <a:xfrm flipH="1" flipV="1">
              <a:off x="9950611" y="3767354"/>
              <a:ext cx="297956" cy="16586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r Verbinder 178">
              <a:extLst>
                <a:ext uri="{FF2B5EF4-FFF2-40B4-BE49-F238E27FC236}">
                  <a16:creationId xmlns:a16="http://schemas.microsoft.com/office/drawing/2014/main" id="{D858E1FE-9411-4302-B215-BDB754A28279}"/>
                </a:ext>
              </a:extLst>
            </p:cNvPr>
            <p:cNvCxnSpPr>
              <a:cxnSpLocks/>
              <a:stCxn id="54" idx="2"/>
              <a:endCxn id="49" idx="6"/>
            </p:cNvCxnSpPr>
            <p:nvPr/>
          </p:nvCxnSpPr>
          <p:spPr>
            <a:xfrm flipH="1">
              <a:off x="9949577" y="3983394"/>
              <a:ext cx="300025" cy="1407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r Verbinder 179">
              <a:extLst>
                <a:ext uri="{FF2B5EF4-FFF2-40B4-BE49-F238E27FC236}">
                  <a16:creationId xmlns:a16="http://schemas.microsoft.com/office/drawing/2014/main" id="{632DB205-279D-469B-A376-654922B7D4AE}"/>
                </a:ext>
              </a:extLst>
            </p:cNvPr>
            <p:cNvCxnSpPr>
              <a:cxnSpLocks/>
              <a:stCxn id="55" idx="2"/>
              <a:endCxn id="49" idx="6"/>
            </p:cNvCxnSpPr>
            <p:nvPr/>
          </p:nvCxnSpPr>
          <p:spPr>
            <a:xfrm flipH="1" flipV="1">
              <a:off x="9949577" y="4124133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r Verbinder 180">
              <a:extLst>
                <a:ext uri="{FF2B5EF4-FFF2-40B4-BE49-F238E27FC236}">
                  <a16:creationId xmlns:a16="http://schemas.microsoft.com/office/drawing/2014/main" id="{836375BB-89FD-4716-B2A9-83336FD90B7B}"/>
                </a:ext>
              </a:extLst>
            </p:cNvPr>
            <p:cNvCxnSpPr>
              <a:cxnSpLocks/>
              <a:stCxn id="56" idx="2"/>
              <a:endCxn id="49" idx="6"/>
            </p:cNvCxnSpPr>
            <p:nvPr/>
          </p:nvCxnSpPr>
          <p:spPr>
            <a:xfrm flipH="1" flipV="1">
              <a:off x="9949577" y="4124133"/>
              <a:ext cx="298990" cy="5791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r Verbinder 181">
              <a:extLst>
                <a:ext uri="{FF2B5EF4-FFF2-40B4-BE49-F238E27FC236}">
                  <a16:creationId xmlns:a16="http://schemas.microsoft.com/office/drawing/2014/main" id="{A933E46B-6CEA-4D64-883F-971931A1C595}"/>
                </a:ext>
              </a:extLst>
            </p:cNvPr>
            <p:cNvCxnSpPr>
              <a:cxnSpLocks/>
              <a:stCxn id="57" idx="2"/>
              <a:endCxn id="49" idx="6"/>
            </p:cNvCxnSpPr>
            <p:nvPr/>
          </p:nvCxnSpPr>
          <p:spPr>
            <a:xfrm flipH="1" flipV="1">
              <a:off x="9949577" y="4124133"/>
              <a:ext cx="298990" cy="9414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Gerader Verbinder 182">
              <a:extLst>
                <a:ext uri="{FF2B5EF4-FFF2-40B4-BE49-F238E27FC236}">
                  <a16:creationId xmlns:a16="http://schemas.microsoft.com/office/drawing/2014/main" id="{56E50FDE-EB50-47DA-89A2-1EEF683ED988}"/>
                </a:ext>
              </a:extLst>
            </p:cNvPr>
            <p:cNvCxnSpPr>
              <a:cxnSpLocks/>
              <a:stCxn id="58" idx="2"/>
              <a:endCxn id="49" idx="6"/>
            </p:cNvCxnSpPr>
            <p:nvPr/>
          </p:nvCxnSpPr>
          <p:spPr>
            <a:xfrm flipH="1" flipV="1">
              <a:off x="9949577" y="4124133"/>
              <a:ext cx="298990" cy="1301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r Verbinder 193">
              <a:extLst>
                <a:ext uri="{FF2B5EF4-FFF2-40B4-BE49-F238E27FC236}">
                  <a16:creationId xmlns:a16="http://schemas.microsoft.com/office/drawing/2014/main" id="{D774933F-A2D0-4944-8ADE-1D0AA1B59363}"/>
                </a:ext>
              </a:extLst>
            </p:cNvPr>
            <p:cNvCxnSpPr>
              <a:cxnSpLocks/>
              <a:stCxn id="54" idx="2"/>
              <a:endCxn id="50" idx="6"/>
            </p:cNvCxnSpPr>
            <p:nvPr/>
          </p:nvCxnSpPr>
          <p:spPr>
            <a:xfrm flipH="1">
              <a:off x="9949576" y="3983394"/>
              <a:ext cx="300026" cy="5038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r Verbinder 194">
              <a:extLst>
                <a:ext uri="{FF2B5EF4-FFF2-40B4-BE49-F238E27FC236}">
                  <a16:creationId xmlns:a16="http://schemas.microsoft.com/office/drawing/2014/main" id="{A8964324-B13B-4E32-A342-A0106368DDFE}"/>
                </a:ext>
              </a:extLst>
            </p:cNvPr>
            <p:cNvCxnSpPr>
              <a:cxnSpLocks/>
              <a:stCxn id="55" idx="2"/>
              <a:endCxn id="50" idx="6"/>
            </p:cNvCxnSpPr>
            <p:nvPr/>
          </p:nvCxnSpPr>
          <p:spPr>
            <a:xfrm flipH="1">
              <a:off x="9949576" y="4340173"/>
              <a:ext cx="298992" cy="1470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r Verbinder 195">
              <a:extLst>
                <a:ext uri="{FF2B5EF4-FFF2-40B4-BE49-F238E27FC236}">
                  <a16:creationId xmlns:a16="http://schemas.microsoft.com/office/drawing/2014/main" id="{7C866950-8792-4DDD-ABE2-A65DCAD86442}"/>
                </a:ext>
              </a:extLst>
            </p:cNvPr>
            <p:cNvCxnSpPr>
              <a:cxnSpLocks/>
              <a:stCxn id="56" idx="2"/>
              <a:endCxn id="50" idx="6"/>
            </p:cNvCxnSpPr>
            <p:nvPr/>
          </p:nvCxnSpPr>
          <p:spPr>
            <a:xfrm flipH="1" flipV="1">
              <a:off x="9949576" y="4487249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r Verbinder 196">
              <a:extLst>
                <a:ext uri="{FF2B5EF4-FFF2-40B4-BE49-F238E27FC236}">
                  <a16:creationId xmlns:a16="http://schemas.microsoft.com/office/drawing/2014/main" id="{C3E946C7-0359-438C-9C92-97E4AEA98E73}"/>
                </a:ext>
              </a:extLst>
            </p:cNvPr>
            <p:cNvCxnSpPr>
              <a:cxnSpLocks/>
              <a:stCxn id="57" idx="2"/>
              <a:endCxn id="50" idx="6"/>
            </p:cNvCxnSpPr>
            <p:nvPr/>
          </p:nvCxnSpPr>
          <p:spPr>
            <a:xfrm flipH="1" flipV="1">
              <a:off x="9949576" y="4487249"/>
              <a:ext cx="298991" cy="5783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r Verbinder 197">
              <a:extLst>
                <a:ext uri="{FF2B5EF4-FFF2-40B4-BE49-F238E27FC236}">
                  <a16:creationId xmlns:a16="http://schemas.microsoft.com/office/drawing/2014/main" id="{BC35EE85-5862-4542-85F5-3A4D2E0A7432}"/>
                </a:ext>
              </a:extLst>
            </p:cNvPr>
            <p:cNvCxnSpPr>
              <a:cxnSpLocks/>
              <a:stCxn id="58" idx="2"/>
              <a:endCxn id="50" idx="6"/>
            </p:cNvCxnSpPr>
            <p:nvPr/>
          </p:nvCxnSpPr>
          <p:spPr>
            <a:xfrm flipH="1" flipV="1">
              <a:off x="9949576" y="4487249"/>
              <a:ext cx="298991" cy="9387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r Verbinder 208">
              <a:extLst>
                <a:ext uri="{FF2B5EF4-FFF2-40B4-BE49-F238E27FC236}">
                  <a16:creationId xmlns:a16="http://schemas.microsoft.com/office/drawing/2014/main" id="{BB6B6A77-2AAF-4A00-80BE-2F3173C7B92A}"/>
                </a:ext>
              </a:extLst>
            </p:cNvPr>
            <p:cNvCxnSpPr>
              <a:cxnSpLocks/>
              <a:stCxn id="54" idx="2"/>
              <a:endCxn id="51" idx="6"/>
            </p:cNvCxnSpPr>
            <p:nvPr/>
          </p:nvCxnSpPr>
          <p:spPr>
            <a:xfrm flipH="1">
              <a:off x="9949576" y="3983394"/>
              <a:ext cx="300026" cy="8661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Gerader Verbinder 209">
              <a:extLst>
                <a:ext uri="{FF2B5EF4-FFF2-40B4-BE49-F238E27FC236}">
                  <a16:creationId xmlns:a16="http://schemas.microsoft.com/office/drawing/2014/main" id="{60B31A32-A9DD-4133-A97A-E60C9DC64C6E}"/>
                </a:ext>
              </a:extLst>
            </p:cNvPr>
            <p:cNvCxnSpPr>
              <a:cxnSpLocks/>
              <a:stCxn id="55" idx="2"/>
              <a:endCxn id="51" idx="6"/>
            </p:cNvCxnSpPr>
            <p:nvPr/>
          </p:nvCxnSpPr>
          <p:spPr>
            <a:xfrm flipH="1">
              <a:off x="9949576" y="4340173"/>
              <a:ext cx="298992" cy="5094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r Verbinder 210">
              <a:extLst>
                <a:ext uri="{FF2B5EF4-FFF2-40B4-BE49-F238E27FC236}">
                  <a16:creationId xmlns:a16="http://schemas.microsoft.com/office/drawing/2014/main" id="{B70C057A-DAF2-46F5-BD28-C039E0A045C9}"/>
                </a:ext>
              </a:extLst>
            </p:cNvPr>
            <p:cNvCxnSpPr>
              <a:cxnSpLocks/>
              <a:stCxn id="56" idx="2"/>
              <a:endCxn id="51" idx="6"/>
            </p:cNvCxnSpPr>
            <p:nvPr/>
          </p:nvCxnSpPr>
          <p:spPr>
            <a:xfrm flipH="1">
              <a:off x="9949576" y="4703289"/>
              <a:ext cx="298991" cy="146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r Verbinder 211">
              <a:extLst>
                <a:ext uri="{FF2B5EF4-FFF2-40B4-BE49-F238E27FC236}">
                  <a16:creationId xmlns:a16="http://schemas.microsoft.com/office/drawing/2014/main" id="{47AAA55E-1EC7-44A0-AE64-7557A08E05E1}"/>
                </a:ext>
              </a:extLst>
            </p:cNvPr>
            <p:cNvCxnSpPr>
              <a:cxnSpLocks/>
              <a:stCxn id="57" idx="2"/>
              <a:endCxn id="51" idx="6"/>
            </p:cNvCxnSpPr>
            <p:nvPr/>
          </p:nvCxnSpPr>
          <p:spPr>
            <a:xfrm flipH="1" flipV="1">
              <a:off x="9949576" y="4849589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8E5AEAB1-636D-49BD-BE90-4329071AE867}"/>
                </a:ext>
              </a:extLst>
            </p:cNvPr>
            <p:cNvCxnSpPr>
              <a:cxnSpLocks/>
              <a:stCxn id="58" idx="2"/>
              <a:endCxn id="51" idx="6"/>
            </p:cNvCxnSpPr>
            <p:nvPr/>
          </p:nvCxnSpPr>
          <p:spPr>
            <a:xfrm flipH="1" flipV="1">
              <a:off x="9949576" y="4849589"/>
              <a:ext cx="298991" cy="5764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9D44E711-8699-461C-A13A-3ED451DA157D}"/>
                </a:ext>
              </a:extLst>
            </p:cNvPr>
            <p:cNvCxnSpPr>
              <a:cxnSpLocks/>
              <a:stCxn id="54" idx="2"/>
              <a:endCxn id="52" idx="6"/>
            </p:cNvCxnSpPr>
            <p:nvPr/>
          </p:nvCxnSpPr>
          <p:spPr>
            <a:xfrm flipH="1">
              <a:off x="9949576" y="3983394"/>
              <a:ext cx="300026" cy="1226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87F85C94-BA3E-42B8-B081-0225A17BC55D}"/>
                </a:ext>
              </a:extLst>
            </p:cNvPr>
            <p:cNvCxnSpPr>
              <a:cxnSpLocks/>
              <a:stCxn id="55" idx="2"/>
              <a:endCxn id="52" idx="6"/>
            </p:cNvCxnSpPr>
            <p:nvPr/>
          </p:nvCxnSpPr>
          <p:spPr>
            <a:xfrm flipH="1">
              <a:off x="9949576" y="4340173"/>
              <a:ext cx="298992" cy="8698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E25BF69C-0A26-4621-B83B-F1C27E900CF0}"/>
                </a:ext>
              </a:extLst>
            </p:cNvPr>
            <p:cNvCxnSpPr>
              <a:cxnSpLocks/>
              <a:stCxn id="56" idx="2"/>
              <a:endCxn id="52" idx="6"/>
            </p:cNvCxnSpPr>
            <p:nvPr/>
          </p:nvCxnSpPr>
          <p:spPr>
            <a:xfrm flipH="1">
              <a:off x="9949576" y="4703289"/>
              <a:ext cx="298991" cy="506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2DB2AA8B-83BE-4DD6-BD90-7331145A50F9}"/>
                </a:ext>
              </a:extLst>
            </p:cNvPr>
            <p:cNvCxnSpPr>
              <a:cxnSpLocks/>
              <a:stCxn id="57" idx="2"/>
              <a:endCxn id="52" idx="6"/>
            </p:cNvCxnSpPr>
            <p:nvPr/>
          </p:nvCxnSpPr>
          <p:spPr>
            <a:xfrm flipH="1">
              <a:off x="9949576" y="5065629"/>
              <a:ext cx="298991" cy="1443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9C2D35B3-5BA4-4623-931E-EA5DA407ED58}"/>
                </a:ext>
              </a:extLst>
            </p:cNvPr>
            <p:cNvCxnSpPr>
              <a:cxnSpLocks/>
              <a:stCxn id="58" idx="2"/>
              <a:endCxn id="52" idx="6"/>
            </p:cNvCxnSpPr>
            <p:nvPr/>
          </p:nvCxnSpPr>
          <p:spPr>
            <a:xfrm flipH="1" flipV="1">
              <a:off x="9949576" y="5209982"/>
              <a:ext cx="298991" cy="216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552DD20F-773A-4433-88C9-7A925CBCCC3F}"/>
                </a:ext>
              </a:extLst>
            </p:cNvPr>
            <p:cNvCxnSpPr>
              <a:cxnSpLocks/>
              <a:stCxn id="54" idx="2"/>
              <a:endCxn id="53" idx="6"/>
            </p:cNvCxnSpPr>
            <p:nvPr/>
          </p:nvCxnSpPr>
          <p:spPr>
            <a:xfrm flipH="1">
              <a:off x="9950752" y="3983394"/>
              <a:ext cx="298850" cy="1581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F5AAF842-A284-4425-A6BB-4B92A68D3ADD}"/>
                </a:ext>
              </a:extLst>
            </p:cNvPr>
            <p:cNvCxnSpPr>
              <a:cxnSpLocks/>
              <a:stCxn id="55" idx="2"/>
              <a:endCxn id="53" idx="6"/>
            </p:cNvCxnSpPr>
            <p:nvPr/>
          </p:nvCxnSpPr>
          <p:spPr>
            <a:xfrm flipH="1">
              <a:off x="9950752" y="4340173"/>
              <a:ext cx="297816" cy="12248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3F389880-1621-4986-A5DD-B936EDFFDEA3}"/>
                </a:ext>
              </a:extLst>
            </p:cNvPr>
            <p:cNvCxnSpPr>
              <a:cxnSpLocks/>
              <a:stCxn id="56" idx="2"/>
              <a:endCxn id="53" idx="6"/>
            </p:cNvCxnSpPr>
            <p:nvPr/>
          </p:nvCxnSpPr>
          <p:spPr>
            <a:xfrm flipH="1">
              <a:off x="9950752" y="4703289"/>
              <a:ext cx="297815" cy="8617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116872C6-C27A-4B82-8300-0234D330726D}"/>
                </a:ext>
              </a:extLst>
            </p:cNvPr>
            <p:cNvCxnSpPr>
              <a:cxnSpLocks/>
              <a:stCxn id="57" idx="2"/>
              <a:endCxn id="53" idx="6"/>
            </p:cNvCxnSpPr>
            <p:nvPr/>
          </p:nvCxnSpPr>
          <p:spPr>
            <a:xfrm flipH="1">
              <a:off x="9950752" y="5065629"/>
              <a:ext cx="297815" cy="4994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A5471F16-CC5E-4EF2-BF00-4A60D032987D}"/>
                </a:ext>
              </a:extLst>
            </p:cNvPr>
            <p:cNvCxnSpPr>
              <a:cxnSpLocks/>
              <a:stCxn id="58" idx="2"/>
              <a:endCxn id="53" idx="6"/>
            </p:cNvCxnSpPr>
            <p:nvPr/>
          </p:nvCxnSpPr>
          <p:spPr>
            <a:xfrm flipH="1">
              <a:off x="9950752" y="5426022"/>
              <a:ext cx="297815" cy="139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15DB1B9A-3A9C-4BC0-8113-5CF52DBC5042}"/>
                </a:ext>
              </a:extLst>
            </p:cNvPr>
            <p:cNvCxnSpPr>
              <a:cxnSpLocks/>
              <a:stCxn id="62" idx="2"/>
              <a:endCxn id="58" idx="6"/>
            </p:cNvCxnSpPr>
            <p:nvPr/>
          </p:nvCxnSpPr>
          <p:spPr>
            <a:xfrm flipH="1">
              <a:off x="10486498" y="5065629"/>
              <a:ext cx="358397" cy="3603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291FBFA1-1DA9-4123-84A6-359176155536}"/>
                </a:ext>
              </a:extLst>
            </p:cNvPr>
            <p:cNvCxnSpPr>
              <a:cxnSpLocks/>
              <a:stCxn id="56" idx="6"/>
              <a:endCxn id="62" idx="2"/>
            </p:cNvCxnSpPr>
            <p:nvPr/>
          </p:nvCxnSpPr>
          <p:spPr>
            <a:xfrm>
              <a:off x="10486498" y="4703289"/>
              <a:ext cx="358397" cy="362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C5A646EE-D398-43D4-8CA8-54E6EB49EE0E}"/>
                </a:ext>
              </a:extLst>
            </p:cNvPr>
            <p:cNvCxnSpPr>
              <a:cxnSpLocks/>
              <a:stCxn id="61" idx="2"/>
              <a:endCxn id="58" idx="6"/>
            </p:cNvCxnSpPr>
            <p:nvPr/>
          </p:nvCxnSpPr>
          <p:spPr>
            <a:xfrm flipH="1">
              <a:off x="10486498" y="4702513"/>
              <a:ext cx="358398" cy="7235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B12183FE-A42E-46F6-8CF2-DE4DA430B38D}"/>
                </a:ext>
              </a:extLst>
            </p:cNvPr>
            <p:cNvCxnSpPr>
              <a:cxnSpLocks/>
              <a:stCxn id="60" idx="2"/>
              <a:endCxn id="58" idx="6"/>
            </p:cNvCxnSpPr>
            <p:nvPr/>
          </p:nvCxnSpPr>
          <p:spPr>
            <a:xfrm flipH="1">
              <a:off x="10486498" y="4345734"/>
              <a:ext cx="359432" cy="10802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Gerader Verbinder 265">
              <a:extLst>
                <a:ext uri="{FF2B5EF4-FFF2-40B4-BE49-F238E27FC236}">
                  <a16:creationId xmlns:a16="http://schemas.microsoft.com/office/drawing/2014/main" id="{C4672F6D-69B8-49E5-B931-AB4AA3E77C03}"/>
                </a:ext>
              </a:extLst>
            </p:cNvPr>
            <p:cNvCxnSpPr>
              <a:cxnSpLocks/>
              <a:stCxn id="61" idx="2"/>
              <a:endCxn id="57" idx="6"/>
            </p:cNvCxnSpPr>
            <p:nvPr/>
          </p:nvCxnSpPr>
          <p:spPr>
            <a:xfrm flipH="1">
              <a:off x="10486498" y="4702513"/>
              <a:ext cx="358398" cy="3631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Gerader Verbinder 266">
              <a:extLst>
                <a:ext uri="{FF2B5EF4-FFF2-40B4-BE49-F238E27FC236}">
                  <a16:creationId xmlns:a16="http://schemas.microsoft.com/office/drawing/2014/main" id="{2CFB3BF8-BC67-4B02-98A0-B3D6F1BB628D}"/>
                </a:ext>
              </a:extLst>
            </p:cNvPr>
            <p:cNvCxnSpPr>
              <a:cxnSpLocks/>
              <a:stCxn id="62" idx="2"/>
              <a:endCxn id="57" idx="6"/>
            </p:cNvCxnSpPr>
            <p:nvPr/>
          </p:nvCxnSpPr>
          <p:spPr>
            <a:xfrm flipH="1">
              <a:off x="10486498" y="5065629"/>
              <a:ext cx="3583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Gerader Verbinder 267">
              <a:extLst>
                <a:ext uri="{FF2B5EF4-FFF2-40B4-BE49-F238E27FC236}">
                  <a16:creationId xmlns:a16="http://schemas.microsoft.com/office/drawing/2014/main" id="{C578E3FB-276B-428F-B4DA-2B917B16DE2C}"/>
                </a:ext>
              </a:extLst>
            </p:cNvPr>
            <p:cNvCxnSpPr>
              <a:cxnSpLocks/>
              <a:stCxn id="60" idx="2"/>
              <a:endCxn id="57" idx="6"/>
            </p:cNvCxnSpPr>
            <p:nvPr/>
          </p:nvCxnSpPr>
          <p:spPr>
            <a:xfrm flipH="1">
              <a:off x="10486498" y="4345734"/>
              <a:ext cx="359432" cy="7198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Gerader Verbinder 268">
              <a:extLst>
                <a:ext uri="{FF2B5EF4-FFF2-40B4-BE49-F238E27FC236}">
                  <a16:creationId xmlns:a16="http://schemas.microsoft.com/office/drawing/2014/main" id="{A7888BF6-E567-47BD-B554-90F612EDF6EC}"/>
                </a:ext>
              </a:extLst>
            </p:cNvPr>
            <p:cNvCxnSpPr>
              <a:cxnSpLocks/>
              <a:stCxn id="61" idx="2"/>
              <a:endCxn id="56" idx="6"/>
            </p:cNvCxnSpPr>
            <p:nvPr/>
          </p:nvCxnSpPr>
          <p:spPr>
            <a:xfrm flipH="1">
              <a:off x="10486498" y="4702513"/>
              <a:ext cx="358398" cy="7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C38AF67C-ACB8-4669-925C-1CC1C5A4BF04}"/>
                </a:ext>
              </a:extLst>
            </p:cNvPr>
            <p:cNvCxnSpPr>
              <a:cxnSpLocks/>
              <a:stCxn id="60" idx="2"/>
              <a:endCxn id="56" idx="6"/>
            </p:cNvCxnSpPr>
            <p:nvPr/>
          </p:nvCxnSpPr>
          <p:spPr>
            <a:xfrm flipH="1">
              <a:off x="10486498" y="4345734"/>
              <a:ext cx="359432" cy="3575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57754DD0-5BA2-41EB-928C-1CFD175D8056}"/>
                </a:ext>
              </a:extLst>
            </p:cNvPr>
            <p:cNvCxnSpPr>
              <a:cxnSpLocks/>
              <a:stCxn id="61" idx="2"/>
              <a:endCxn id="55" idx="6"/>
            </p:cNvCxnSpPr>
            <p:nvPr/>
          </p:nvCxnSpPr>
          <p:spPr>
            <a:xfrm flipH="1" flipV="1">
              <a:off x="10486499" y="4340173"/>
              <a:ext cx="358397" cy="362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Gerader Verbinder 281">
              <a:extLst>
                <a:ext uri="{FF2B5EF4-FFF2-40B4-BE49-F238E27FC236}">
                  <a16:creationId xmlns:a16="http://schemas.microsoft.com/office/drawing/2014/main" id="{A6516F63-D713-4A45-A42F-BF34B13D9DEA}"/>
                </a:ext>
              </a:extLst>
            </p:cNvPr>
            <p:cNvCxnSpPr>
              <a:cxnSpLocks/>
              <a:stCxn id="62" idx="2"/>
              <a:endCxn id="55" idx="6"/>
            </p:cNvCxnSpPr>
            <p:nvPr/>
          </p:nvCxnSpPr>
          <p:spPr>
            <a:xfrm flipH="1" flipV="1">
              <a:off x="10486499" y="4340173"/>
              <a:ext cx="358396" cy="7254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Gerader Verbinder 282">
              <a:extLst>
                <a:ext uri="{FF2B5EF4-FFF2-40B4-BE49-F238E27FC236}">
                  <a16:creationId xmlns:a16="http://schemas.microsoft.com/office/drawing/2014/main" id="{6D1A0367-407C-439D-984B-E217A2050182}"/>
                </a:ext>
              </a:extLst>
            </p:cNvPr>
            <p:cNvCxnSpPr>
              <a:cxnSpLocks/>
              <a:stCxn id="60" idx="2"/>
              <a:endCxn id="55" idx="6"/>
            </p:cNvCxnSpPr>
            <p:nvPr/>
          </p:nvCxnSpPr>
          <p:spPr>
            <a:xfrm flipH="1" flipV="1">
              <a:off x="10486499" y="4340173"/>
              <a:ext cx="359431" cy="55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49228F6B-D2CE-4C51-9FCC-AF7A5D16B383}"/>
                </a:ext>
              </a:extLst>
            </p:cNvPr>
            <p:cNvCxnSpPr>
              <a:cxnSpLocks/>
              <a:stCxn id="60" idx="2"/>
              <a:endCxn id="54" idx="6"/>
            </p:cNvCxnSpPr>
            <p:nvPr/>
          </p:nvCxnSpPr>
          <p:spPr>
            <a:xfrm flipH="1" flipV="1">
              <a:off x="10487533" y="3983394"/>
              <a:ext cx="358397" cy="3623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Gerader Verbinder 284">
              <a:extLst>
                <a:ext uri="{FF2B5EF4-FFF2-40B4-BE49-F238E27FC236}">
                  <a16:creationId xmlns:a16="http://schemas.microsoft.com/office/drawing/2014/main" id="{07AFA804-FB59-4A06-938D-357083678A2D}"/>
                </a:ext>
              </a:extLst>
            </p:cNvPr>
            <p:cNvCxnSpPr>
              <a:cxnSpLocks/>
              <a:stCxn id="61" idx="2"/>
              <a:endCxn id="54" idx="6"/>
            </p:cNvCxnSpPr>
            <p:nvPr/>
          </p:nvCxnSpPr>
          <p:spPr>
            <a:xfrm flipH="1" flipV="1">
              <a:off x="10487533" y="3983394"/>
              <a:ext cx="357363" cy="719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Gerader Verbinder 285">
              <a:extLst>
                <a:ext uri="{FF2B5EF4-FFF2-40B4-BE49-F238E27FC236}">
                  <a16:creationId xmlns:a16="http://schemas.microsoft.com/office/drawing/2014/main" id="{D55EBC1B-46BF-49C4-8CA9-4D44AAB84D81}"/>
                </a:ext>
              </a:extLst>
            </p:cNvPr>
            <p:cNvCxnSpPr>
              <a:cxnSpLocks/>
              <a:stCxn id="62" idx="2"/>
              <a:endCxn id="54" idx="6"/>
            </p:cNvCxnSpPr>
            <p:nvPr/>
          </p:nvCxnSpPr>
          <p:spPr>
            <a:xfrm flipH="1" flipV="1">
              <a:off x="10487533" y="3983394"/>
              <a:ext cx="357362" cy="1082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4" name="Textfeld 303">
            <a:extLst>
              <a:ext uri="{FF2B5EF4-FFF2-40B4-BE49-F238E27FC236}">
                <a16:creationId xmlns:a16="http://schemas.microsoft.com/office/drawing/2014/main" id="{24CBB1C8-705C-49E4-87C4-EE2DFA2D3240}"/>
              </a:ext>
            </a:extLst>
          </p:cNvPr>
          <p:cNvSpPr txBox="1"/>
          <p:nvPr/>
        </p:nvSpPr>
        <p:spPr>
          <a:xfrm>
            <a:off x="10278631" y="1883217"/>
            <a:ext cx="205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50000"/>
                  </a:schemeClr>
                </a:solidFill>
              </a:rPr>
              <a:t>Landscape</a:t>
            </a:r>
          </a:p>
        </p:txBody>
      </p:sp>
      <p:sp>
        <p:nvSpPr>
          <p:cNvPr id="305" name="Textfeld 304">
            <a:extLst>
              <a:ext uri="{FF2B5EF4-FFF2-40B4-BE49-F238E27FC236}">
                <a16:creationId xmlns:a16="http://schemas.microsoft.com/office/drawing/2014/main" id="{0F15EB0B-3F59-4218-85DF-6FA920138AAC}"/>
              </a:ext>
            </a:extLst>
          </p:cNvPr>
          <p:cNvSpPr txBox="1"/>
          <p:nvPr/>
        </p:nvSpPr>
        <p:spPr>
          <a:xfrm>
            <a:off x="10044829" y="1571276"/>
            <a:ext cx="203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75000"/>
                  </a:schemeClr>
                </a:solidFill>
              </a:rPr>
              <a:t>Street</a:t>
            </a:r>
          </a:p>
        </p:txBody>
      </p:sp>
      <p:sp>
        <p:nvSpPr>
          <p:cNvPr id="306" name="Textfeld 305">
            <a:extLst>
              <a:ext uri="{FF2B5EF4-FFF2-40B4-BE49-F238E27FC236}">
                <a16:creationId xmlns:a16="http://schemas.microsoft.com/office/drawing/2014/main" id="{E48F5C4B-592B-482F-9ADC-C1442B637A81}"/>
              </a:ext>
            </a:extLst>
          </p:cNvPr>
          <p:cNvSpPr txBox="1"/>
          <p:nvPr/>
        </p:nvSpPr>
        <p:spPr>
          <a:xfrm>
            <a:off x="9808083" y="1293801"/>
            <a:ext cx="22698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85000"/>
                  </a:schemeClr>
                </a:solidFill>
              </a:rPr>
              <a:t>House</a:t>
            </a:r>
          </a:p>
        </p:txBody>
      </p:sp>
      <p:sp>
        <p:nvSpPr>
          <p:cNvPr id="307" name="Textfeld 306">
            <a:extLst>
              <a:ext uri="{FF2B5EF4-FFF2-40B4-BE49-F238E27FC236}">
                <a16:creationId xmlns:a16="http://schemas.microsoft.com/office/drawing/2014/main" id="{864F5541-5D55-4E6F-B22C-6EE240CC13B9}"/>
              </a:ext>
            </a:extLst>
          </p:cNvPr>
          <p:cNvSpPr txBox="1"/>
          <p:nvPr/>
        </p:nvSpPr>
        <p:spPr>
          <a:xfrm>
            <a:off x="8030145" y="4892654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Pool2</a:t>
            </a:r>
          </a:p>
        </p:txBody>
      </p:sp>
      <p:sp>
        <p:nvSpPr>
          <p:cNvPr id="308" name="Textfeld 307">
            <a:extLst>
              <a:ext uri="{FF2B5EF4-FFF2-40B4-BE49-F238E27FC236}">
                <a16:creationId xmlns:a16="http://schemas.microsoft.com/office/drawing/2014/main" id="{78BF37A7-B326-421A-8D63-2B7FE4FA92E1}"/>
              </a:ext>
            </a:extLst>
          </p:cNvPr>
          <p:cNvSpPr txBox="1"/>
          <p:nvPr/>
        </p:nvSpPr>
        <p:spPr>
          <a:xfrm>
            <a:off x="4573938" y="5783612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Pool1</a:t>
            </a:r>
          </a:p>
        </p:txBody>
      </p:sp>
      <p:sp>
        <p:nvSpPr>
          <p:cNvPr id="309" name="Textfeld 308">
            <a:extLst>
              <a:ext uri="{FF2B5EF4-FFF2-40B4-BE49-F238E27FC236}">
                <a16:creationId xmlns:a16="http://schemas.microsoft.com/office/drawing/2014/main" id="{A3E85A56-0BFB-4F8F-B981-107DC6FFE5CD}"/>
              </a:ext>
            </a:extLst>
          </p:cNvPr>
          <p:cNvSpPr txBox="1"/>
          <p:nvPr/>
        </p:nvSpPr>
        <p:spPr>
          <a:xfrm>
            <a:off x="2246606" y="6282326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Conv1</a:t>
            </a:r>
          </a:p>
        </p:txBody>
      </p:sp>
      <p:sp>
        <p:nvSpPr>
          <p:cNvPr id="310" name="Textfeld 309">
            <a:extLst>
              <a:ext uri="{FF2B5EF4-FFF2-40B4-BE49-F238E27FC236}">
                <a16:creationId xmlns:a16="http://schemas.microsoft.com/office/drawing/2014/main" id="{01E1D84B-1CAC-4E49-8D20-648D5585686D}"/>
              </a:ext>
            </a:extLst>
          </p:cNvPr>
          <p:cNvSpPr txBox="1"/>
          <p:nvPr/>
        </p:nvSpPr>
        <p:spPr>
          <a:xfrm>
            <a:off x="6489035" y="5289775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+mj-lt"/>
              </a:rPr>
              <a:t>Conv2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5AF0D05-E4AA-4584-B27D-D56D70EEB1AE}"/>
              </a:ext>
            </a:extLst>
          </p:cNvPr>
          <p:cNvSpPr/>
          <p:nvPr/>
        </p:nvSpPr>
        <p:spPr>
          <a:xfrm>
            <a:off x="1524190" y="4987628"/>
            <a:ext cx="300065" cy="30006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5F4F1EC-42CD-443B-8485-33C2D8214866}"/>
              </a:ext>
            </a:extLst>
          </p:cNvPr>
          <p:cNvCxnSpPr>
            <a:cxnSpLocks/>
          </p:cNvCxnSpPr>
          <p:nvPr/>
        </p:nvCxnSpPr>
        <p:spPr>
          <a:xfrm>
            <a:off x="1767471" y="4987628"/>
            <a:ext cx="2577868" cy="2091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813B10FC-CDDA-4AEE-B9E5-84F059A8956E}"/>
              </a:ext>
            </a:extLst>
          </p:cNvPr>
          <p:cNvCxnSpPr>
            <a:cxnSpLocks/>
          </p:cNvCxnSpPr>
          <p:nvPr/>
        </p:nvCxnSpPr>
        <p:spPr>
          <a:xfrm flipV="1">
            <a:off x="1824255" y="5192664"/>
            <a:ext cx="2521084" cy="9502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eck 165">
            <a:extLst>
              <a:ext uri="{FF2B5EF4-FFF2-40B4-BE49-F238E27FC236}">
                <a16:creationId xmlns:a16="http://schemas.microsoft.com/office/drawing/2014/main" id="{18962F79-538C-4B05-8DAC-D92E4A752262}"/>
              </a:ext>
            </a:extLst>
          </p:cNvPr>
          <p:cNvSpPr/>
          <p:nvPr/>
        </p:nvSpPr>
        <p:spPr>
          <a:xfrm>
            <a:off x="3610309" y="4753181"/>
            <a:ext cx="300065" cy="300065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76CC8FEA-91EC-431E-BF15-E4ACF46664E2}"/>
              </a:ext>
            </a:extLst>
          </p:cNvPr>
          <p:cNvCxnSpPr>
            <a:cxnSpLocks/>
            <a:stCxn id="166" idx="0"/>
            <a:endCxn id="173" idx="0"/>
          </p:cNvCxnSpPr>
          <p:nvPr/>
        </p:nvCxnSpPr>
        <p:spPr>
          <a:xfrm flipV="1">
            <a:off x="3760342" y="4252818"/>
            <a:ext cx="1900967" cy="5003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AAC3D345-5800-47C2-A59D-4E44FDB87C3F}"/>
              </a:ext>
            </a:extLst>
          </p:cNvPr>
          <p:cNvCxnSpPr>
            <a:cxnSpLocks/>
            <a:stCxn id="166" idx="2"/>
            <a:endCxn id="173" idx="2"/>
          </p:cNvCxnSpPr>
          <p:nvPr/>
        </p:nvCxnSpPr>
        <p:spPr>
          <a:xfrm flipV="1">
            <a:off x="3760342" y="4429262"/>
            <a:ext cx="1900967" cy="62398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hteck 172">
            <a:extLst>
              <a:ext uri="{FF2B5EF4-FFF2-40B4-BE49-F238E27FC236}">
                <a16:creationId xmlns:a16="http://schemas.microsoft.com/office/drawing/2014/main" id="{20449260-9DD8-4387-8433-52CE34D0138D}"/>
              </a:ext>
            </a:extLst>
          </p:cNvPr>
          <p:cNvSpPr/>
          <p:nvPr/>
        </p:nvSpPr>
        <p:spPr>
          <a:xfrm>
            <a:off x="5573087" y="4252818"/>
            <a:ext cx="176444" cy="17644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AEA64E32-BF3B-4234-B00E-5F39D30AE6B4}"/>
              </a:ext>
            </a:extLst>
          </p:cNvPr>
          <p:cNvCxnSpPr>
            <a:cxnSpLocks/>
          </p:cNvCxnSpPr>
          <p:nvPr/>
        </p:nvCxnSpPr>
        <p:spPr>
          <a:xfrm>
            <a:off x="5756052" y="4252817"/>
            <a:ext cx="2033120" cy="145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r Verbinder 185">
            <a:extLst>
              <a:ext uri="{FF2B5EF4-FFF2-40B4-BE49-F238E27FC236}">
                <a16:creationId xmlns:a16="http://schemas.microsoft.com/office/drawing/2014/main" id="{F4A45DEE-0BC7-474D-B6DB-17377F91960E}"/>
              </a:ext>
            </a:extLst>
          </p:cNvPr>
          <p:cNvCxnSpPr>
            <a:cxnSpLocks/>
          </p:cNvCxnSpPr>
          <p:nvPr/>
        </p:nvCxnSpPr>
        <p:spPr>
          <a:xfrm flipV="1">
            <a:off x="5756052" y="4405217"/>
            <a:ext cx="2033120" cy="3155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hteck 188">
            <a:extLst>
              <a:ext uri="{FF2B5EF4-FFF2-40B4-BE49-F238E27FC236}">
                <a16:creationId xmlns:a16="http://schemas.microsoft.com/office/drawing/2014/main" id="{ED6889B5-7D53-4B20-A222-3FC536B0784F}"/>
              </a:ext>
            </a:extLst>
          </p:cNvPr>
          <p:cNvSpPr/>
          <p:nvPr/>
        </p:nvSpPr>
        <p:spPr>
          <a:xfrm>
            <a:off x="7880559" y="4509749"/>
            <a:ext cx="176444" cy="176444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90" name="Gerader Verbinder 189">
            <a:extLst>
              <a:ext uri="{FF2B5EF4-FFF2-40B4-BE49-F238E27FC236}">
                <a16:creationId xmlns:a16="http://schemas.microsoft.com/office/drawing/2014/main" id="{BC1C5024-E649-4821-839F-F448703A6EE5}"/>
              </a:ext>
            </a:extLst>
          </p:cNvPr>
          <p:cNvCxnSpPr>
            <a:cxnSpLocks/>
            <a:stCxn id="189" idx="0"/>
            <a:endCxn id="192" idx="0"/>
          </p:cNvCxnSpPr>
          <p:nvPr/>
        </p:nvCxnSpPr>
        <p:spPr>
          <a:xfrm flipV="1">
            <a:off x="7968781" y="4097595"/>
            <a:ext cx="811895" cy="41215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Gerader Verbinder 190">
            <a:extLst>
              <a:ext uri="{FF2B5EF4-FFF2-40B4-BE49-F238E27FC236}">
                <a16:creationId xmlns:a16="http://schemas.microsoft.com/office/drawing/2014/main" id="{F496CE56-DB37-4DC1-B368-02CA6ECA6FF8}"/>
              </a:ext>
            </a:extLst>
          </p:cNvPr>
          <p:cNvCxnSpPr>
            <a:cxnSpLocks/>
            <a:stCxn id="189" idx="2"/>
            <a:endCxn id="192" idx="2"/>
          </p:cNvCxnSpPr>
          <p:nvPr/>
        </p:nvCxnSpPr>
        <p:spPr>
          <a:xfrm flipV="1">
            <a:off x="7968781" y="4195685"/>
            <a:ext cx="811895" cy="49050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hteck 191">
            <a:extLst>
              <a:ext uri="{FF2B5EF4-FFF2-40B4-BE49-F238E27FC236}">
                <a16:creationId xmlns:a16="http://schemas.microsoft.com/office/drawing/2014/main" id="{4C4DD4C9-8E21-4BA8-B3CB-6EB5FADEDCC7}"/>
              </a:ext>
            </a:extLst>
          </p:cNvPr>
          <p:cNvSpPr/>
          <p:nvPr/>
        </p:nvSpPr>
        <p:spPr>
          <a:xfrm>
            <a:off x="8731631" y="4097595"/>
            <a:ext cx="98090" cy="98090"/>
          </a:xfrm>
          <a:prstGeom prst="rect">
            <a:avLst/>
          </a:prstGeom>
          <a:noFill/>
          <a:ln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01" name="Textfeld 200">
            <a:extLst>
              <a:ext uri="{FF2B5EF4-FFF2-40B4-BE49-F238E27FC236}">
                <a16:creationId xmlns:a16="http://schemas.microsoft.com/office/drawing/2014/main" id="{C0787D02-9890-4751-A13F-6F0C322CBDD0}"/>
              </a:ext>
            </a:extLst>
          </p:cNvPr>
          <p:cNvSpPr txBox="1"/>
          <p:nvPr/>
        </p:nvSpPr>
        <p:spPr>
          <a:xfrm>
            <a:off x="8914969" y="4238001"/>
            <a:ext cx="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+mj-lt"/>
              </a:rPr>
              <a:t>Flatten</a:t>
            </a:r>
            <a:endParaRPr lang="de-DE" dirty="0">
              <a:latin typeface="+mj-lt"/>
            </a:endParaRPr>
          </a:p>
        </p:txBody>
      </p:sp>
      <p:cxnSp>
        <p:nvCxnSpPr>
          <p:cNvPr id="202" name="Gerader Verbinder 201">
            <a:extLst>
              <a:ext uri="{FF2B5EF4-FFF2-40B4-BE49-F238E27FC236}">
                <a16:creationId xmlns:a16="http://schemas.microsoft.com/office/drawing/2014/main" id="{A817756E-F860-43D9-AB7E-27A3268F72DA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8659885" y="3560353"/>
            <a:ext cx="339811" cy="4812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Gerader Verbinder 204">
            <a:extLst>
              <a:ext uri="{FF2B5EF4-FFF2-40B4-BE49-F238E27FC236}">
                <a16:creationId xmlns:a16="http://schemas.microsoft.com/office/drawing/2014/main" id="{1A7F9C06-103F-455E-B99D-72F71671B752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6982307" y="2341207"/>
            <a:ext cx="1032288" cy="2687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feld 213">
            <a:extLst>
              <a:ext uri="{FF2B5EF4-FFF2-40B4-BE49-F238E27FC236}">
                <a16:creationId xmlns:a16="http://schemas.microsoft.com/office/drawing/2014/main" id="{CBF9C553-5677-4577-AA0A-E2832A07A4CD}"/>
              </a:ext>
            </a:extLst>
          </p:cNvPr>
          <p:cNvSpPr txBox="1"/>
          <p:nvPr/>
        </p:nvSpPr>
        <p:spPr>
          <a:xfrm>
            <a:off x="9369317" y="3325798"/>
            <a:ext cx="139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+mj-lt"/>
              </a:rPr>
              <a:t>Fully </a:t>
            </a:r>
            <a:r>
              <a:rPr lang="de-DE" dirty="0" err="1">
                <a:latin typeface="+mj-lt"/>
              </a:rPr>
              <a:t>Connected</a:t>
            </a:r>
            <a:endParaRPr lang="de-DE" dirty="0">
              <a:latin typeface="+mj-lt"/>
            </a:endParaRPr>
          </a:p>
        </p:txBody>
      </p:sp>
      <p:sp>
        <p:nvSpPr>
          <p:cNvPr id="215" name="Textfeld 214">
            <a:extLst>
              <a:ext uri="{FF2B5EF4-FFF2-40B4-BE49-F238E27FC236}">
                <a16:creationId xmlns:a16="http://schemas.microsoft.com/office/drawing/2014/main" id="{D9F53DEC-DE4F-4517-BDE4-A40901E6FE48}"/>
              </a:ext>
            </a:extLst>
          </p:cNvPr>
          <p:cNvSpPr txBox="1"/>
          <p:nvPr/>
        </p:nvSpPr>
        <p:spPr>
          <a:xfrm>
            <a:off x="10306708" y="2467992"/>
            <a:ext cx="1393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+mj-lt"/>
              </a:rPr>
              <a:t>Prediction</a:t>
            </a:r>
            <a:endParaRPr lang="de-DE" dirty="0">
              <a:latin typeface="+mj-lt"/>
            </a:endParaRPr>
          </a:p>
        </p:txBody>
      </p:sp>
      <p:cxnSp>
        <p:nvCxnSpPr>
          <p:cNvPr id="217" name="Gerader Verbinder 216">
            <a:extLst>
              <a:ext uri="{FF2B5EF4-FFF2-40B4-BE49-F238E27FC236}">
                <a16:creationId xmlns:a16="http://schemas.microsoft.com/office/drawing/2014/main" id="{3135C2DF-C0AE-4ED8-9F7D-2254F2DC19A0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195093" y="3276960"/>
            <a:ext cx="562332" cy="30939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Gerader Verbinder 217">
            <a:extLst>
              <a:ext uri="{FF2B5EF4-FFF2-40B4-BE49-F238E27FC236}">
                <a16:creationId xmlns:a16="http://schemas.microsoft.com/office/drawing/2014/main" id="{C0067584-3AE3-4F71-A8D7-6F6A09B8FF9B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7909423" y="2997645"/>
            <a:ext cx="610537" cy="2837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84DE7ED3-6E27-4736-90C9-00488CBEDA55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7597872" y="2715072"/>
            <a:ext cx="681852" cy="26841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888EBE18-89DA-4E9B-992F-7050BFB14242}"/>
              </a:ext>
            </a:extLst>
          </p:cNvPr>
          <p:cNvSpPr/>
          <p:nvPr/>
        </p:nvSpPr>
        <p:spPr>
          <a:xfrm>
            <a:off x="495179" y="1406617"/>
            <a:ext cx="4519089" cy="16657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b="1" dirty="0" err="1">
                <a:solidFill>
                  <a:schemeClr val="tx1"/>
                </a:solidFill>
                <a:latin typeface="+mj-lt"/>
              </a:rPr>
              <a:t>Convolutional</a:t>
            </a:r>
            <a:r>
              <a:rPr lang="de-DE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b="1" dirty="0" err="1">
                <a:solidFill>
                  <a:schemeClr val="tx1"/>
                </a:solidFill>
                <a:latin typeface="+mj-lt"/>
              </a:rPr>
              <a:t>Nerual</a:t>
            </a:r>
            <a:r>
              <a:rPr lang="de-DE" b="1" dirty="0">
                <a:solidFill>
                  <a:schemeClr val="tx1"/>
                </a:solidFill>
                <a:latin typeface="+mj-lt"/>
              </a:rPr>
              <a:t> Nets 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bestehen aus verschiedenen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Layern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, im einfachsten Fall bestehenden aus </a:t>
            </a:r>
            <a:r>
              <a:rPr lang="de-DE" b="1" dirty="0">
                <a:solidFill>
                  <a:schemeClr val="tx1"/>
                </a:solidFill>
                <a:latin typeface="+mj-lt"/>
              </a:rPr>
              <a:t>Pooling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-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Layern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, </a:t>
            </a:r>
            <a:r>
              <a:rPr lang="de-DE" b="1" dirty="0" err="1">
                <a:solidFill>
                  <a:schemeClr val="tx1"/>
                </a:solidFill>
                <a:latin typeface="+mj-lt"/>
              </a:rPr>
              <a:t>Convolutional-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Layern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, einem </a:t>
            </a:r>
            <a:r>
              <a:rPr lang="de-DE" b="1" dirty="0" err="1">
                <a:solidFill>
                  <a:schemeClr val="tx1"/>
                </a:solidFill>
                <a:latin typeface="+mj-lt"/>
              </a:rPr>
              <a:t>Flatten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-Layer mit anschließendem Fully </a:t>
            </a:r>
            <a:r>
              <a:rPr lang="de-DE" dirty="0" err="1">
                <a:solidFill>
                  <a:schemeClr val="tx1"/>
                </a:solidFill>
                <a:latin typeface="+mj-lt"/>
              </a:rPr>
              <a:t>Connected</a:t>
            </a:r>
            <a:r>
              <a:rPr lang="de-DE" dirty="0">
                <a:solidFill>
                  <a:schemeClr val="tx1"/>
                </a:solidFill>
                <a:latin typeface="+mj-lt"/>
              </a:rPr>
              <a:t> Network  </a:t>
            </a:r>
          </a:p>
        </p:txBody>
      </p:sp>
    </p:spTree>
    <p:extLst>
      <p:ext uri="{BB962C8B-B14F-4D97-AF65-F5344CB8AC3E}">
        <p14:creationId xmlns:p14="http://schemas.microsoft.com/office/powerpoint/2010/main" val="380352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abgerundete Ecken 13" descr="Schere">
            <a:extLst>
              <a:ext uri="{FF2B5EF4-FFF2-40B4-BE49-F238E27FC236}">
                <a16:creationId xmlns:a16="http://schemas.microsoft.com/office/drawing/2014/main" id="{B7C94F54-66FF-4BE3-BA0B-9F710F522C2D}"/>
              </a:ext>
            </a:extLst>
          </p:cNvPr>
          <p:cNvSpPr/>
          <p:nvPr/>
        </p:nvSpPr>
        <p:spPr>
          <a:xfrm>
            <a:off x="1399684" y="4063310"/>
            <a:ext cx="1426298" cy="1321432"/>
          </a:xfrm>
          <a:prstGeom prst="roundRect">
            <a:avLst>
              <a:gd name="adj" fmla="val 10000"/>
            </a:avLst>
          </a:prstGeom>
          <a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-13112"/>
              <a:satOff val="537"/>
              <a:lumOff val="-268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11" name="Rechteck: abgerundete Ecken 10" descr="Staffelei">
            <a:extLst>
              <a:ext uri="{FF2B5EF4-FFF2-40B4-BE49-F238E27FC236}">
                <a16:creationId xmlns:a16="http://schemas.microsoft.com/office/drawing/2014/main" id="{E75CF597-8450-426B-A580-07972EA36148}"/>
              </a:ext>
            </a:extLst>
          </p:cNvPr>
          <p:cNvSpPr/>
          <p:nvPr/>
        </p:nvSpPr>
        <p:spPr>
          <a:xfrm>
            <a:off x="1346381" y="1771902"/>
            <a:ext cx="1479600" cy="1278348"/>
          </a:xfrm>
          <a:prstGeom prst="roundRect">
            <a:avLst>
              <a:gd name="adj" fmla="val 10000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8C3D7F-371F-4C57-8BFB-A09A93EB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Input Layer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EDD93FD-CA8A-4D7A-ABA4-4439AF8672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0" cy="0"/>
          </a:xfr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541A2D9-AD30-4FA1-BCFC-7A4A9752D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434" y="1409791"/>
            <a:ext cx="4075230" cy="514910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E9FAD82-9768-4B5D-AB0F-D741134C9703}"/>
              </a:ext>
            </a:extLst>
          </p:cNvPr>
          <p:cNvSpPr/>
          <p:nvPr/>
        </p:nvSpPr>
        <p:spPr>
          <a:xfrm>
            <a:off x="646939" y="1481563"/>
            <a:ext cx="3018552" cy="1734058"/>
          </a:xfrm>
          <a:prstGeom prst="rect">
            <a:avLst/>
          </a:prstGeom>
          <a:solidFill>
            <a:srgbClr val="003958">
              <a:alpha val="8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Bilder als Datengrundlage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C946D4-0A9C-4F52-88FE-6C5A93AF3FB7}"/>
              </a:ext>
            </a:extLst>
          </p:cNvPr>
          <p:cNvSpPr/>
          <p:nvPr/>
        </p:nvSpPr>
        <p:spPr>
          <a:xfrm>
            <a:off x="3760719" y="1714374"/>
            <a:ext cx="29409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Bilder müssen gelabelt sein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Bilder müssen sauber sein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Bilder sollten eine hohe Auflösung besitzen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Bei Erfüllung der Kriterien, je mehr Bilder desto besser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15F22DE-0877-493C-BF5C-84411101DA57}"/>
              </a:ext>
            </a:extLst>
          </p:cNvPr>
          <p:cNvSpPr/>
          <p:nvPr/>
        </p:nvSpPr>
        <p:spPr>
          <a:xfrm>
            <a:off x="637843" y="3878400"/>
            <a:ext cx="3010134" cy="1710770"/>
          </a:xfrm>
          <a:prstGeom prst="rect">
            <a:avLst/>
          </a:prstGeom>
          <a:solidFill>
            <a:srgbClr val="007DAE">
              <a:alpha val="90000"/>
            </a:srgbClr>
          </a:solidFill>
          <a:ln>
            <a:solidFill>
              <a:srgbClr val="007D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Data-</a:t>
            </a:r>
            <a:r>
              <a:rPr lang="de-DE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Preprocessing</a:t>
            </a:r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  <a:p>
            <a:pPr algn="ctr"/>
            <a:r>
              <a:rPr lang="de-DE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aller Bilder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A31FDB5-67AC-4987-A4FD-747135A45405}"/>
              </a:ext>
            </a:extLst>
          </p:cNvPr>
          <p:cNvSpPr/>
          <p:nvPr/>
        </p:nvSpPr>
        <p:spPr>
          <a:xfrm>
            <a:off x="3760720" y="4134908"/>
            <a:ext cx="29409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Bilder werden auf identische Größe gebracht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Stauchen und Verzerren von Bilder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Zoomen und Drehen von Bildern</a:t>
            </a:r>
          </a:p>
          <a:p>
            <a:pPr marL="176213" indent="-176213">
              <a:buFont typeface="Wingdings" panose="05000000000000000000" pitchFamily="2" charset="2"/>
              <a:buChar char="Ø"/>
            </a:pPr>
            <a:r>
              <a:rPr lang="de-DE" sz="1400" dirty="0">
                <a:latin typeface="+mj-lt"/>
              </a:rPr>
              <a:t>Helligkeit ändern</a:t>
            </a:r>
          </a:p>
        </p:txBody>
      </p:sp>
    </p:spTree>
    <p:extLst>
      <p:ext uri="{BB962C8B-B14F-4D97-AF65-F5344CB8AC3E}">
        <p14:creationId xmlns:p14="http://schemas.microsoft.com/office/powerpoint/2010/main" val="406904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rafik 159">
            <a:extLst>
              <a:ext uri="{FF2B5EF4-FFF2-40B4-BE49-F238E27FC236}">
                <a16:creationId xmlns:a16="http://schemas.microsoft.com/office/drawing/2014/main" id="{05594939-1FC8-40B6-B6FB-0B8A48A7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92" y="3087914"/>
            <a:ext cx="2051341" cy="12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18C3D7F-371F-4C57-8BFB-A09A93EB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Convolutional</a:t>
            </a:r>
            <a:r>
              <a:rPr lang="de-DE" dirty="0"/>
              <a:t> Network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8D8C243-C640-419E-852A-365B351AFB55}"/>
              </a:ext>
            </a:extLst>
          </p:cNvPr>
          <p:cNvSpPr/>
          <p:nvPr/>
        </p:nvSpPr>
        <p:spPr>
          <a:xfrm>
            <a:off x="491061" y="204846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0918B0-2E80-4327-BB94-0E49E9DE663E}"/>
              </a:ext>
            </a:extLst>
          </p:cNvPr>
          <p:cNvSpPr/>
          <p:nvPr/>
        </p:nvSpPr>
        <p:spPr>
          <a:xfrm>
            <a:off x="824436" y="204846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46E97-DF02-4385-893D-1A04449AD925}"/>
              </a:ext>
            </a:extLst>
          </p:cNvPr>
          <p:cNvSpPr/>
          <p:nvPr/>
        </p:nvSpPr>
        <p:spPr>
          <a:xfrm>
            <a:off x="1157811" y="204846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866880F-5EB4-4D6B-8E38-720308752ECD}"/>
              </a:ext>
            </a:extLst>
          </p:cNvPr>
          <p:cNvSpPr/>
          <p:nvPr/>
        </p:nvSpPr>
        <p:spPr>
          <a:xfrm>
            <a:off x="1491186" y="204845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FBD3662-9574-452A-827B-50C48BFB0AC5}"/>
              </a:ext>
            </a:extLst>
          </p:cNvPr>
          <p:cNvSpPr/>
          <p:nvPr/>
        </p:nvSpPr>
        <p:spPr>
          <a:xfrm>
            <a:off x="491061" y="238183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A0A3E53-7B10-49D6-8178-190BE8B19505}"/>
              </a:ext>
            </a:extLst>
          </p:cNvPr>
          <p:cNvSpPr/>
          <p:nvPr/>
        </p:nvSpPr>
        <p:spPr>
          <a:xfrm>
            <a:off x="824436" y="238183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9D589D3-3B4B-46F2-83D5-92AFF0D6AB29}"/>
              </a:ext>
            </a:extLst>
          </p:cNvPr>
          <p:cNvSpPr/>
          <p:nvPr/>
        </p:nvSpPr>
        <p:spPr>
          <a:xfrm>
            <a:off x="1157811" y="238183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0CD49DE-32CB-4536-91EB-7D0C93C11A15}"/>
              </a:ext>
            </a:extLst>
          </p:cNvPr>
          <p:cNvSpPr/>
          <p:nvPr/>
        </p:nvSpPr>
        <p:spPr>
          <a:xfrm>
            <a:off x="1491186" y="2381833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FE876AE-75D4-4D2F-AE95-A7BFD4563B07}"/>
              </a:ext>
            </a:extLst>
          </p:cNvPr>
          <p:cNvSpPr/>
          <p:nvPr/>
        </p:nvSpPr>
        <p:spPr>
          <a:xfrm>
            <a:off x="491061" y="271520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1C2561A-AE8F-4B87-BFCE-4D63D6A32D87}"/>
              </a:ext>
            </a:extLst>
          </p:cNvPr>
          <p:cNvSpPr/>
          <p:nvPr/>
        </p:nvSpPr>
        <p:spPr>
          <a:xfrm>
            <a:off x="824436" y="271520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BA7613-EC3C-4263-B9A1-FA35AF4C8C30}"/>
              </a:ext>
            </a:extLst>
          </p:cNvPr>
          <p:cNvSpPr/>
          <p:nvPr/>
        </p:nvSpPr>
        <p:spPr>
          <a:xfrm>
            <a:off x="1157811" y="271520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02A05E-B9AD-414B-8BBD-093CEEAC09A3}"/>
              </a:ext>
            </a:extLst>
          </p:cNvPr>
          <p:cNvSpPr/>
          <p:nvPr/>
        </p:nvSpPr>
        <p:spPr>
          <a:xfrm>
            <a:off x="1491186" y="271520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F11683E-FC5A-4CF1-9F12-8B04B4B8F973}"/>
              </a:ext>
            </a:extLst>
          </p:cNvPr>
          <p:cNvSpPr/>
          <p:nvPr/>
        </p:nvSpPr>
        <p:spPr>
          <a:xfrm>
            <a:off x="491061" y="304857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CAE32A5-6112-4D30-9B82-5BC7BD3610D2}"/>
              </a:ext>
            </a:extLst>
          </p:cNvPr>
          <p:cNvSpPr/>
          <p:nvPr/>
        </p:nvSpPr>
        <p:spPr>
          <a:xfrm>
            <a:off x="824436" y="304857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BE0774B-F813-4799-9B89-8B0DC39A1C52}"/>
              </a:ext>
            </a:extLst>
          </p:cNvPr>
          <p:cNvSpPr/>
          <p:nvPr/>
        </p:nvSpPr>
        <p:spPr>
          <a:xfrm>
            <a:off x="1157811" y="304857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257A3A12-40A7-416D-8045-0713908CF065}"/>
              </a:ext>
            </a:extLst>
          </p:cNvPr>
          <p:cNvSpPr/>
          <p:nvPr/>
        </p:nvSpPr>
        <p:spPr>
          <a:xfrm>
            <a:off x="1491186" y="304857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22263E6A-6154-4DD0-BAF4-504090AA77AE}"/>
              </a:ext>
            </a:extLst>
          </p:cNvPr>
          <p:cNvSpPr/>
          <p:nvPr/>
        </p:nvSpPr>
        <p:spPr>
          <a:xfrm>
            <a:off x="1157811" y="383915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EFCEE84-8C50-4E68-B663-619291D2A012}"/>
              </a:ext>
            </a:extLst>
          </p:cNvPr>
          <p:cNvSpPr/>
          <p:nvPr/>
        </p:nvSpPr>
        <p:spPr>
          <a:xfrm>
            <a:off x="1491186" y="383915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2CC3032-67CF-45AB-9720-9AB6F005A4E1}"/>
              </a:ext>
            </a:extLst>
          </p:cNvPr>
          <p:cNvSpPr/>
          <p:nvPr/>
        </p:nvSpPr>
        <p:spPr>
          <a:xfrm>
            <a:off x="1824561" y="383915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CD1664E-9C0C-4637-BFAE-0E992B7B02D7}"/>
              </a:ext>
            </a:extLst>
          </p:cNvPr>
          <p:cNvSpPr/>
          <p:nvPr/>
        </p:nvSpPr>
        <p:spPr>
          <a:xfrm>
            <a:off x="1157811" y="417253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95F28439-1BF9-4C29-92AF-C4D803006E8B}"/>
              </a:ext>
            </a:extLst>
          </p:cNvPr>
          <p:cNvSpPr/>
          <p:nvPr/>
        </p:nvSpPr>
        <p:spPr>
          <a:xfrm>
            <a:off x="1491186" y="417253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B4CB08E-7472-4B25-B396-49E7A734E6AE}"/>
              </a:ext>
            </a:extLst>
          </p:cNvPr>
          <p:cNvSpPr/>
          <p:nvPr/>
        </p:nvSpPr>
        <p:spPr>
          <a:xfrm>
            <a:off x="1824561" y="417253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B8330465-9B9E-498B-9EC2-60CEE5F32890}"/>
              </a:ext>
            </a:extLst>
          </p:cNvPr>
          <p:cNvSpPr/>
          <p:nvPr/>
        </p:nvSpPr>
        <p:spPr>
          <a:xfrm>
            <a:off x="1157811" y="450590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2993883E-BB46-4B19-9947-07DF098CE585}"/>
              </a:ext>
            </a:extLst>
          </p:cNvPr>
          <p:cNvSpPr/>
          <p:nvPr/>
        </p:nvSpPr>
        <p:spPr>
          <a:xfrm>
            <a:off x="1491186" y="450590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D6BF334-D825-4838-A575-1E38F12CDA3A}"/>
              </a:ext>
            </a:extLst>
          </p:cNvPr>
          <p:cNvSpPr/>
          <p:nvPr/>
        </p:nvSpPr>
        <p:spPr>
          <a:xfrm>
            <a:off x="1824561" y="4505903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772D121-B4F5-4DB7-A990-C5807202D550}"/>
              </a:ext>
            </a:extLst>
          </p:cNvPr>
          <p:cNvSpPr/>
          <p:nvPr/>
        </p:nvSpPr>
        <p:spPr>
          <a:xfrm>
            <a:off x="1162051" y="517265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7F1C28E5-62B6-40DF-A953-A9BCBB08F57C}"/>
              </a:ext>
            </a:extLst>
          </p:cNvPr>
          <p:cNvSpPr/>
          <p:nvPr/>
        </p:nvSpPr>
        <p:spPr>
          <a:xfrm>
            <a:off x="1495426" y="517265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801EABE-3BE0-45AA-B0B1-DA41FC6A5156}"/>
              </a:ext>
            </a:extLst>
          </p:cNvPr>
          <p:cNvSpPr/>
          <p:nvPr/>
        </p:nvSpPr>
        <p:spPr>
          <a:xfrm>
            <a:off x="1162051" y="550602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5A75F05-B2E7-4B3B-AF7C-7C06FDEFC2A5}"/>
              </a:ext>
            </a:extLst>
          </p:cNvPr>
          <p:cNvSpPr/>
          <p:nvPr/>
        </p:nvSpPr>
        <p:spPr>
          <a:xfrm>
            <a:off x="1495426" y="550602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C94DFB9-9FFC-4BC0-BAEE-1EF2F5FE0DF4}"/>
              </a:ext>
            </a:extLst>
          </p:cNvPr>
          <p:cNvSpPr/>
          <p:nvPr/>
        </p:nvSpPr>
        <p:spPr>
          <a:xfrm>
            <a:off x="1824561" y="204846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A5A9D22-5AEE-43D6-AF87-820CBB1F7D98}"/>
              </a:ext>
            </a:extLst>
          </p:cNvPr>
          <p:cNvSpPr/>
          <p:nvPr/>
        </p:nvSpPr>
        <p:spPr>
          <a:xfrm>
            <a:off x="2157936" y="204845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8728C7A-BE1A-46C5-89CE-C0E9CAD2260B}"/>
              </a:ext>
            </a:extLst>
          </p:cNvPr>
          <p:cNvSpPr/>
          <p:nvPr/>
        </p:nvSpPr>
        <p:spPr>
          <a:xfrm>
            <a:off x="1824561" y="238183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8057FB8-7940-4348-9D3D-A9265CB383D3}"/>
              </a:ext>
            </a:extLst>
          </p:cNvPr>
          <p:cNvSpPr/>
          <p:nvPr/>
        </p:nvSpPr>
        <p:spPr>
          <a:xfrm>
            <a:off x="2157936" y="2381833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75308996-7C96-409D-812F-3EF91F0FFE45}"/>
              </a:ext>
            </a:extLst>
          </p:cNvPr>
          <p:cNvSpPr/>
          <p:nvPr/>
        </p:nvSpPr>
        <p:spPr>
          <a:xfrm>
            <a:off x="1824561" y="271520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CFC96A-4056-4C8E-A58F-FD85A6EE2A9D}"/>
              </a:ext>
            </a:extLst>
          </p:cNvPr>
          <p:cNvSpPr/>
          <p:nvPr/>
        </p:nvSpPr>
        <p:spPr>
          <a:xfrm>
            <a:off x="2157936" y="271520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95B3C5BA-484F-44F6-B0B0-D6E33C237490}"/>
              </a:ext>
            </a:extLst>
          </p:cNvPr>
          <p:cNvSpPr/>
          <p:nvPr/>
        </p:nvSpPr>
        <p:spPr>
          <a:xfrm>
            <a:off x="1824561" y="304857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CA89E0D-5DCB-464E-A78C-9AF2BCCEB749}"/>
              </a:ext>
            </a:extLst>
          </p:cNvPr>
          <p:cNvSpPr/>
          <p:nvPr/>
        </p:nvSpPr>
        <p:spPr>
          <a:xfrm>
            <a:off x="2157936" y="304857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9DFE1307-D80F-415D-A298-A5905C4E4C50}"/>
              </a:ext>
            </a:extLst>
          </p:cNvPr>
          <p:cNvSpPr/>
          <p:nvPr/>
        </p:nvSpPr>
        <p:spPr>
          <a:xfrm>
            <a:off x="2491311" y="2048460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A3EC36C4-5AD5-4B2D-89D9-EEEA36878998}"/>
              </a:ext>
            </a:extLst>
          </p:cNvPr>
          <p:cNvSpPr/>
          <p:nvPr/>
        </p:nvSpPr>
        <p:spPr>
          <a:xfrm>
            <a:off x="2491311" y="2381835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F0A97175-017D-4D84-A72A-F3442B7B1415}"/>
              </a:ext>
            </a:extLst>
          </p:cNvPr>
          <p:cNvSpPr/>
          <p:nvPr/>
        </p:nvSpPr>
        <p:spPr>
          <a:xfrm>
            <a:off x="2491311" y="271520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A8513F50-B7E9-4177-BD54-D35D7990A538}"/>
              </a:ext>
            </a:extLst>
          </p:cNvPr>
          <p:cNvSpPr/>
          <p:nvPr/>
        </p:nvSpPr>
        <p:spPr>
          <a:xfrm>
            <a:off x="2491311" y="3048578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AF91CCF6-0E0E-4CE3-8F1D-82EE1481FB0E}"/>
              </a:ext>
            </a:extLst>
          </p:cNvPr>
          <p:cNvSpPr/>
          <p:nvPr/>
        </p:nvSpPr>
        <p:spPr>
          <a:xfrm>
            <a:off x="1824561" y="517265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7144F97F-9D52-48BA-8EB6-92B1E34FD742}"/>
              </a:ext>
            </a:extLst>
          </p:cNvPr>
          <p:cNvSpPr/>
          <p:nvPr/>
        </p:nvSpPr>
        <p:spPr>
          <a:xfrm>
            <a:off x="1824561" y="5506029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E2BD5A53-5C9E-4313-9B45-17FE0536D9D8}"/>
              </a:ext>
            </a:extLst>
          </p:cNvPr>
          <p:cNvCxnSpPr>
            <a:cxnSpLocks/>
          </p:cNvCxnSpPr>
          <p:nvPr/>
        </p:nvCxnSpPr>
        <p:spPr>
          <a:xfrm>
            <a:off x="491061" y="3048576"/>
            <a:ext cx="666750" cy="8096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4B3038FC-0D05-484F-879D-1557458F6029}"/>
              </a:ext>
            </a:extLst>
          </p:cNvPr>
          <p:cNvCxnSpPr>
            <a:cxnSpLocks/>
          </p:cNvCxnSpPr>
          <p:nvPr/>
        </p:nvCxnSpPr>
        <p:spPr>
          <a:xfrm>
            <a:off x="1491185" y="3039042"/>
            <a:ext cx="666750" cy="809623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1D213626-D506-483F-9E04-D774184BFAC6}"/>
              </a:ext>
            </a:extLst>
          </p:cNvPr>
          <p:cNvCxnSpPr>
            <a:cxnSpLocks/>
          </p:cNvCxnSpPr>
          <p:nvPr/>
        </p:nvCxnSpPr>
        <p:spPr>
          <a:xfrm flipH="1">
            <a:off x="1171575" y="3058115"/>
            <a:ext cx="666750" cy="776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9F07DCD6-0166-44C8-B87E-F011C46E514C}"/>
              </a:ext>
            </a:extLst>
          </p:cNvPr>
          <p:cNvCxnSpPr>
            <a:cxnSpLocks/>
          </p:cNvCxnSpPr>
          <p:nvPr/>
        </p:nvCxnSpPr>
        <p:spPr>
          <a:xfrm flipH="1">
            <a:off x="2171699" y="3058115"/>
            <a:ext cx="652987" cy="77628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r Verbinder 90">
            <a:extLst>
              <a:ext uri="{FF2B5EF4-FFF2-40B4-BE49-F238E27FC236}">
                <a16:creationId xmlns:a16="http://schemas.microsoft.com/office/drawing/2014/main" id="{1D1ED27D-41BB-479C-A9E5-111300C5C185}"/>
              </a:ext>
            </a:extLst>
          </p:cNvPr>
          <p:cNvCxnSpPr>
            <a:cxnSpLocks/>
          </p:cNvCxnSpPr>
          <p:nvPr/>
        </p:nvCxnSpPr>
        <p:spPr>
          <a:xfrm flipH="1">
            <a:off x="1504950" y="4839278"/>
            <a:ext cx="666750" cy="33337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r Verbinder 91">
            <a:extLst>
              <a:ext uri="{FF2B5EF4-FFF2-40B4-BE49-F238E27FC236}">
                <a16:creationId xmlns:a16="http://schemas.microsoft.com/office/drawing/2014/main" id="{7D693073-B649-48B1-9FC3-FCAD900BAB5A}"/>
              </a:ext>
            </a:extLst>
          </p:cNvPr>
          <p:cNvCxnSpPr>
            <a:cxnSpLocks/>
          </p:cNvCxnSpPr>
          <p:nvPr/>
        </p:nvCxnSpPr>
        <p:spPr>
          <a:xfrm flipH="1">
            <a:off x="1164693" y="4839278"/>
            <a:ext cx="1598" cy="36196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r Verbinder 96">
            <a:extLst>
              <a:ext uri="{FF2B5EF4-FFF2-40B4-BE49-F238E27FC236}">
                <a16:creationId xmlns:a16="http://schemas.microsoft.com/office/drawing/2014/main" id="{FE4344C5-2991-4D06-A11F-C4A985261DE1}"/>
              </a:ext>
            </a:extLst>
          </p:cNvPr>
          <p:cNvCxnSpPr>
            <a:cxnSpLocks/>
          </p:cNvCxnSpPr>
          <p:nvPr/>
        </p:nvCxnSpPr>
        <p:spPr>
          <a:xfrm>
            <a:off x="1180055" y="4853546"/>
            <a:ext cx="644505" cy="31910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r Verbinder 99">
            <a:extLst>
              <a:ext uri="{FF2B5EF4-FFF2-40B4-BE49-F238E27FC236}">
                <a16:creationId xmlns:a16="http://schemas.microsoft.com/office/drawing/2014/main" id="{834D2B19-57A4-4E33-B293-5683EB46BE77}"/>
              </a:ext>
            </a:extLst>
          </p:cNvPr>
          <p:cNvCxnSpPr>
            <a:cxnSpLocks/>
          </p:cNvCxnSpPr>
          <p:nvPr/>
        </p:nvCxnSpPr>
        <p:spPr>
          <a:xfrm flipH="1">
            <a:off x="2148412" y="4867865"/>
            <a:ext cx="8480" cy="304785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>
            <a:extLst>
              <a:ext uri="{FF2B5EF4-FFF2-40B4-BE49-F238E27FC236}">
                <a16:creationId xmlns:a16="http://schemas.microsoft.com/office/drawing/2014/main" id="{E9987D52-3FB4-46AD-9969-617ADA24BC43}"/>
              </a:ext>
            </a:extLst>
          </p:cNvPr>
          <p:cNvSpPr txBox="1"/>
          <p:nvPr/>
        </p:nvSpPr>
        <p:spPr>
          <a:xfrm>
            <a:off x="429148" y="3389244"/>
            <a:ext cx="56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X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9E513B10-68C1-4096-B248-45F116A29E9D}"/>
              </a:ext>
            </a:extLst>
          </p:cNvPr>
          <p:cNvSpPr txBox="1"/>
          <p:nvPr/>
        </p:nvSpPr>
        <p:spPr>
          <a:xfrm>
            <a:off x="376760" y="4710985"/>
            <a:ext cx="561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∑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5EE324E3-1A00-45B9-911C-2A6517778179}"/>
              </a:ext>
            </a:extLst>
          </p:cNvPr>
          <p:cNvSpPr txBox="1"/>
          <p:nvPr/>
        </p:nvSpPr>
        <p:spPr>
          <a:xfrm>
            <a:off x="381521" y="1358193"/>
            <a:ext cx="27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3x3 </a:t>
            </a:r>
            <a:r>
              <a:rPr lang="de-DE" sz="2400" b="1" dirty="0" err="1"/>
              <a:t>Convolution</a:t>
            </a:r>
            <a:endParaRPr lang="de-DE" sz="2400" b="1" dirty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BA62ADE8-909F-4063-878E-1EEDFE15E045}"/>
              </a:ext>
            </a:extLst>
          </p:cNvPr>
          <p:cNvSpPr txBox="1"/>
          <p:nvPr/>
        </p:nvSpPr>
        <p:spPr>
          <a:xfrm>
            <a:off x="9315187" y="1358193"/>
            <a:ext cx="27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2x2 Max-Pooling</a:t>
            </a:r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84EFC884-8E45-42BE-B501-9F52CAA933DB}"/>
              </a:ext>
            </a:extLst>
          </p:cNvPr>
          <p:cNvSpPr/>
          <p:nvPr/>
        </p:nvSpPr>
        <p:spPr>
          <a:xfrm>
            <a:off x="9890956" y="262997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8" name="Rechteck 107">
            <a:extLst>
              <a:ext uri="{FF2B5EF4-FFF2-40B4-BE49-F238E27FC236}">
                <a16:creationId xmlns:a16="http://schemas.microsoft.com/office/drawing/2014/main" id="{D2F168EE-E0F8-454F-9198-51622E3EAB1B}"/>
              </a:ext>
            </a:extLst>
          </p:cNvPr>
          <p:cNvSpPr/>
          <p:nvPr/>
        </p:nvSpPr>
        <p:spPr>
          <a:xfrm>
            <a:off x="10224331" y="262997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7D3A56A3-F43A-4441-8D13-4B0EFEC255F2}"/>
              </a:ext>
            </a:extLst>
          </p:cNvPr>
          <p:cNvSpPr/>
          <p:nvPr/>
        </p:nvSpPr>
        <p:spPr>
          <a:xfrm>
            <a:off x="9890956" y="296334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0" name="Rechteck 109">
            <a:extLst>
              <a:ext uri="{FF2B5EF4-FFF2-40B4-BE49-F238E27FC236}">
                <a16:creationId xmlns:a16="http://schemas.microsoft.com/office/drawing/2014/main" id="{9AFC5AD0-9CA7-46D4-96F5-678152874EAF}"/>
              </a:ext>
            </a:extLst>
          </p:cNvPr>
          <p:cNvSpPr/>
          <p:nvPr/>
        </p:nvSpPr>
        <p:spPr>
          <a:xfrm>
            <a:off x="10224331" y="296334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4CF75C51-9760-483D-943F-C6280C6A37B3}"/>
              </a:ext>
            </a:extLst>
          </p:cNvPr>
          <p:cNvSpPr/>
          <p:nvPr/>
        </p:nvSpPr>
        <p:spPr>
          <a:xfrm>
            <a:off x="10553466" y="262997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47DAF70F-54A3-4327-8D8E-51CCA71AE2F0}"/>
              </a:ext>
            </a:extLst>
          </p:cNvPr>
          <p:cNvSpPr/>
          <p:nvPr/>
        </p:nvSpPr>
        <p:spPr>
          <a:xfrm>
            <a:off x="10553466" y="2963346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51F3C080-0D90-48CD-A48A-D9E69DA8D073}"/>
              </a:ext>
            </a:extLst>
          </p:cNvPr>
          <p:cNvSpPr/>
          <p:nvPr/>
        </p:nvSpPr>
        <p:spPr>
          <a:xfrm>
            <a:off x="10057643" y="426778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4" name="Rechteck 113">
            <a:extLst>
              <a:ext uri="{FF2B5EF4-FFF2-40B4-BE49-F238E27FC236}">
                <a16:creationId xmlns:a16="http://schemas.microsoft.com/office/drawing/2014/main" id="{A3E25A8C-B940-4709-83DC-FC823CC8AF46}"/>
              </a:ext>
            </a:extLst>
          </p:cNvPr>
          <p:cNvSpPr/>
          <p:nvPr/>
        </p:nvSpPr>
        <p:spPr>
          <a:xfrm>
            <a:off x="10391018" y="4267787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ACF02230-EAAF-4998-AA9D-BD4A0EAF17A9}"/>
              </a:ext>
            </a:extLst>
          </p:cNvPr>
          <p:cNvSpPr/>
          <p:nvPr/>
        </p:nvSpPr>
        <p:spPr>
          <a:xfrm>
            <a:off x="9890956" y="329672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F14733F5-597A-43C6-A04B-5F8E80275F71}"/>
              </a:ext>
            </a:extLst>
          </p:cNvPr>
          <p:cNvSpPr/>
          <p:nvPr/>
        </p:nvSpPr>
        <p:spPr>
          <a:xfrm>
            <a:off x="10224331" y="329672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1" name="Rechteck 120">
            <a:extLst>
              <a:ext uri="{FF2B5EF4-FFF2-40B4-BE49-F238E27FC236}">
                <a16:creationId xmlns:a16="http://schemas.microsoft.com/office/drawing/2014/main" id="{7B0B3BE9-27D1-427B-BFE9-929033179F03}"/>
              </a:ext>
            </a:extLst>
          </p:cNvPr>
          <p:cNvSpPr/>
          <p:nvPr/>
        </p:nvSpPr>
        <p:spPr>
          <a:xfrm>
            <a:off x="10553466" y="329672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759FE099-062F-4710-83D7-5ECD610D9248}"/>
              </a:ext>
            </a:extLst>
          </p:cNvPr>
          <p:cNvSpPr/>
          <p:nvPr/>
        </p:nvSpPr>
        <p:spPr>
          <a:xfrm>
            <a:off x="1161007" y="583940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23" name="Rechteck 122">
            <a:extLst>
              <a:ext uri="{FF2B5EF4-FFF2-40B4-BE49-F238E27FC236}">
                <a16:creationId xmlns:a16="http://schemas.microsoft.com/office/drawing/2014/main" id="{3F23D341-F65F-4FFF-B02E-6BE9304FC853}"/>
              </a:ext>
            </a:extLst>
          </p:cNvPr>
          <p:cNvSpPr/>
          <p:nvPr/>
        </p:nvSpPr>
        <p:spPr>
          <a:xfrm>
            <a:off x="1494382" y="583940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4" name="Rechteck 123">
            <a:extLst>
              <a:ext uri="{FF2B5EF4-FFF2-40B4-BE49-F238E27FC236}">
                <a16:creationId xmlns:a16="http://schemas.microsoft.com/office/drawing/2014/main" id="{695992C9-5CAD-4631-90BD-C63AB00CC876}"/>
              </a:ext>
            </a:extLst>
          </p:cNvPr>
          <p:cNvSpPr/>
          <p:nvPr/>
        </p:nvSpPr>
        <p:spPr>
          <a:xfrm>
            <a:off x="1828799" y="5839404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25" name="Rechteck 124">
            <a:extLst>
              <a:ext uri="{FF2B5EF4-FFF2-40B4-BE49-F238E27FC236}">
                <a16:creationId xmlns:a16="http://schemas.microsoft.com/office/drawing/2014/main" id="{433D64F8-9FA9-43ED-A5CE-0596E297FD46}"/>
              </a:ext>
            </a:extLst>
          </p:cNvPr>
          <p:cNvSpPr/>
          <p:nvPr/>
        </p:nvSpPr>
        <p:spPr>
          <a:xfrm>
            <a:off x="10057643" y="4601162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211CE59B-D0A1-42AA-9111-95EBB813922D}"/>
              </a:ext>
            </a:extLst>
          </p:cNvPr>
          <p:cNvSpPr/>
          <p:nvPr/>
        </p:nvSpPr>
        <p:spPr>
          <a:xfrm>
            <a:off x="10391018" y="4601161"/>
            <a:ext cx="333375" cy="333375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51057ECD-2976-4379-9CCA-895893CBE448}"/>
              </a:ext>
            </a:extLst>
          </p:cNvPr>
          <p:cNvSpPr txBox="1"/>
          <p:nvPr/>
        </p:nvSpPr>
        <p:spPr>
          <a:xfrm>
            <a:off x="10842904" y="3684835"/>
            <a:ext cx="130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2x2-max</a:t>
            </a:r>
          </a:p>
        </p:txBody>
      </p: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21B8D98D-F36F-4486-BB4A-9CA858E3CD02}"/>
              </a:ext>
            </a:extLst>
          </p:cNvPr>
          <p:cNvCxnSpPr>
            <a:cxnSpLocks/>
          </p:cNvCxnSpPr>
          <p:nvPr/>
        </p:nvCxnSpPr>
        <p:spPr>
          <a:xfrm>
            <a:off x="9886716" y="3296721"/>
            <a:ext cx="170927" cy="97106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r Verbinder 129">
            <a:extLst>
              <a:ext uri="{FF2B5EF4-FFF2-40B4-BE49-F238E27FC236}">
                <a16:creationId xmlns:a16="http://schemas.microsoft.com/office/drawing/2014/main" id="{6139C122-4973-4E10-BAD1-89480B2AE131}"/>
              </a:ext>
            </a:extLst>
          </p:cNvPr>
          <p:cNvCxnSpPr>
            <a:cxnSpLocks/>
          </p:cNvCxnSpPr>
          <p:nvPr/>
        </p:nvCxnSpPr>
        <p:spPr>
          <a:xfrm flipH="1">
            <a:off x="10391017" y="3311251"/>
            <a:ext cx="162450" cy="956535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142B8247-96E8-4EB5-B46D-00F707C6C438}"/>
              </a:ext>
            </a:extLst>
          </p:cNvPr>
          <p:cNvCxnSpPr>
            <a:cxnSpLocks/>
          </p:cNvCxnSpPr>
          <p:nvPr/>
        </p:nvCxnSpPr>
        <p:spPr>
          <a:xfrm>
            <a:off x="10226974" y="3296721"/>
            <a:ext cx="159804" cy="954634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DA775F7D-1F0C-473A-A118-10CAC776025D}"/>
              </a:ext>
            </a:extLst>
          </p:cNvPr>
          <p:cNvCxnSpPr>
            <a:cxnSpLocks/>
          </p:cNvCxnSpPr>
          <p:nvPr/>
        </p:nvCxnSpPr>
        <p:spPr>
          <a:xfrm flipH="1">
            <a:off x="10727037" y="3319466"/>
            <a:ext cx="159805" cy="962850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Verbinder: gewinkelt 141">
            <a:extLst>
              <a:ext uri="{FF2B5EF4-FFF2-40B4-BE49-F238E27FC236}">
                <a16:creationId xmlns:a16="http://schemas.microsoft.com/office/drawing/2014/main" id="{0497635B-8F87-4F61-88E2-CAAA4B2B813F}"/>
              </a:ext>
            </a:extLst>
          </p:cNvPr>
          <p:cNvCxnSpPr>
            <a:cxnSpLocks/>
            <a:stCxn id="28" idx="3"/>
            <a:endCxn id="144" idx="1"/>
          </p:cNvCxnSpPr>
          <p:nvPr/>
        </p:nvCxnSpPr>
        <p:spPr>
          <a:xfrm flipV="1">
            <a:off x="2157936" y="1567161"/>
            <a:ext cx="2738178" cy="2772057"/>
          </a:xfrm>
          <a:prstGeom prst="bent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1D4CB0BD-328D-405F-97DA-3ED9CFE5C40C}"/>
              </a:ext>
            </a:extLst>
          </p:cNvPr>
          <p:cNvSpPr txBox="1"/>
          <p:nvPr/>
        </p:nvSpPr>
        <p:spPr>
          <a:xfrm>
            <a:off x="4896114" y="1336328"/>
            <a:ext cx="251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Filter</a:t>
            </a:r>
          </a:p>
        </p:txBody>
      </p:sp>
      <p:pic>
        <p:nvPicPr>
          <p:cNvPr id="148" name="Grafik 147">
            <a:extLst>
              <a:ext uri="{FF2B5EF4-FFF2-40B4-BE49-F238E27FC236}">
                <a16:creationId xmlns:a16="http://schemas.microsoft.com/office/drawing/2014/main" id="{D39A091B-75E8-4BCB-BC71-BBB6AFFF8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905" y="1808864"/>
            <a:ext cx="2054689" cy="126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FA399EC7-001C-45CA-9C69-41535F381036}"/>
                  </a:ext>
                </a:extLst>
              </p:cNvPr>
              <p:cNvSpPr txBox="1"/>
              <p:nvPr/>
            </p:nvSpPr>
            <p:spPr>
              <a:xfrm>
                <a:off x="4324348" y="3296721"/>
                <a:ext cx="109537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FA399EC7-001C-45CA-9C69-41535F381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48" y="3296721"/>
                <a:ext cx="1095375" cy="846963"/>
              </a:xfrm>
              <a:prstGeom prst="rect">
                <a:avLst/>
              </a:prstGeom>
              <a:blipFill>
                <a:blip r:embed="rId4"/>
                <a:stretch>
                  <a:fillRect r="-56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feld 149">
                <a:extLst>
                  <a:ext uri="{FF2B5EF4-FFF2-40B4-BE49-F238E27FC236}">
                    <a16:creationId xmlns:a16="http://schemas.microsoft.com/office/drawing/2014/main" id="{D9A14038-8B07-4854-B544-0D8EEAC5B610}"/>
                  </a:ext>
                </a:extLst>
              </p:cNvPr>
              <p:cNvSpPr txBox="1"/>
              <p:nvPr/>
            </p:nvSpPr>
            <p:spPr>
              <a:xfrm>
                <a:off x="4324348" y="4558548"/>
                <a:ext cx="109537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0" name="Textfeld 149">
                <a:extLst>
                  <a:ext uri="{FF2B5EF4-FFF2-40B4-BE49-F238E27FC236}">
                    <a16:creationId xmlns:a16="http://schemas.microsoft.com/office/drawing/2014/main" id="{D9A14038-8B07-4854-B544-0D8EEAC5B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48" y="4558548"/>
                <a:ext cx="1095375" cy="846963"/>
              </a:xfrm>
              <a:prstGeom prst="rect">
                <a:avLst/>
              </a:prstGeom>
              <a:blipFill>
                <a:blip r:embed="rId5"/>
                <a:stretch>
                  <a:fillRect r="-561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feld 150">
                <a:extLst>
                  <a:ext uri="{FF2B5EF4-FFF2-40B4-BE49-F238E27FC236}">
                    <a16:creationId xmlns:a16="http://schemas.microsoft.com/office/drawing/2014/main" id="{D6970F82-8FD6-4230-8E80-6B1CB8FD24E6}"/>
                  </a:ext>
                </a:extLst>
              </p:cNvPr>
              <p:cNvSpPr txBox="1"/>
              <p:nvPr/>
            </p:nvSpPr>
            <p:spPr>
              <a:xfrm>
                <a:off x="4324347" y="5672726"/>
                <a:ext cx="1095375" cy="84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51" name="Textfeld 150">
                <a:extLst>
                  <a:ext uri="{FF2B5EF4-FFF2-40B4-BE49-F238E27FC236}">
                    <a16:creationId xmlns:a16="http://schemas.microsoft.com/office/drawing/2014/main" id="{D6970F82-8FD6-4230-8E80-6B1CB8FD2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47" y="5672726"/>
                <a:ext cx="1095375" cy="846963"/>
              </a:xfrm>
              <a:prstGeom prst="rect">
                <a:avLst/>
              </a:prstGeom>
              <a:blipFill>
                <a:blip r:embed="rId6"/>
                <a:stretch>
                  <a:fillRect r="-405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A44821AA-E23B-4EB7-83AF-D88A747CFD6B}"/>
              </a:ext>
            </a:extLst>
          </p:cNvPr>
          <p:cNvCxnSpPr/>
          <p:nvPr/>
        </p:nvCxnSpPr>
        <p:spPr>
          <a:xfrm>
            <a:off x="6096000" y="3720202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E7675AE4-BF35-4733-8016-0EEB62EE45F8}"/>
              </a:ext>
            </a:extLst>
          </p:cNvPr>
          <p:cNvCxnSpPr/>
          <p:nvPr/>
        </p:nvCxnSpPr>
        <p:spPr>
          <a:xfrm>
            <a:off x="6115050" y="4982029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676F342C-DD81-400D-AE83-6B8958869E50}"/>
              </a:ext>
            </a:extLst>
          </p:cNvPr>
          <p:cNvCxnSpPr/>
          <p:nvPr/>
        </p:nvCxnSpPr>
        <p:spPr>
          <a:xfrm>
            <a:off x="6115050" y="6125264"/>
            <a:ext cx="2857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Grafik 156">
            <a:extLst>
              <a:ext uri="{FF2B5EF4-FFF2-40B4-BE49-F238E27FC236}">
                <a16:creationId xmlns:a16="http://schemas.microsoft.com/office/drawing/2014/main" id="{AB3FB2B0-62B1-4E13-96B1-8B7F435C77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199" y="4315515"/>
            <a:ext cx="2064578" cy="1260000"/>
          </a:xfrm>
          <a:prstGeom prst="rect">
            <a:avLst/>
          </a:prstGeom>
        </p:spPr>
      </p:pic>
      <p:pic>
        <p:nvPicPr>
          <p:cNvPr id="161" name="Grafik 160">
            <a:extLst>
              <a:ext uri="{FF2B5EF4-FFF2-40B4-BE49-F238E27FC236}">
                <a16:creationId xmlns:a16="http://schemas.microsoft.com/office/drawing/2014/main" id="{75FF5F92-8357-498D-86B0-8AAEC9AAB8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3033" y="5457898"/>
            <a:ext cx="2038909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8C3D7F-371F-4C57-8BFB-A09A93EB4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Fully </a:t>
            </a:r>
            <a:r>
              <a:rPr lang="de-DE" dirty="0" err="1"/>
              <a:t>connected</a:t>
            </a:r>
            <a:r>
              <a:rPr lang="de-DE" dirty="0"/>
              <a:t> Network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5A8E26D-C261-4C68-8BA5-261D6A00352B}"/>
              </a:ext>
            </a:extLst>
          </p:cNvPr>
          <p:cNvSpPr txBox="1"/>
          <p:nvPr/>
        </p:nvSpPr>
        <p:spPr>
          <a:xfrm>
            <a:off x="487080" y="1358832"/>
            <a:ext cx="299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Aktivierungsfunktion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232AC663-516E-4ED7-A24B-1D6DA7792D5F}"/>
              </a:ext>
            </a:extLst>
          </p:cNvPr>
          <p:cNvSpPr txBox="1"/>
          <p:nvPr/>
        </p:nvSpPr>
        <p:spPr>
          <a:xfrm>
            <a:off x="9420746" y="1358832"/>
            <a:ext cx="2771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err="1"/>
              <a:t>Softmax</a:t>
            </a:r>
            <a:endParaRPr lang="de-DE" sz="2400" b="1" dirty="0"/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3A22000E-CDB7-44B6-AC34-08ED981A8029}"/>
              </a:ext>
            </a:extLst>
          </p:cNvPr>
          <p:cNvSpPr/>
          <p:nvPr/>
        </p:nvSpPr>
        <p:spPr>
          <a:xfrm>
            <a:off x="8591939" y="2557097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0112D049-8760-4BA1-9775-73689F7C4E6E}"/>
              </a:ext>
            </a:extLst>
          </p:cNvPr>
          <p:cNvSpPr/>
          <p:nvPr/>
        </p:nvSpPr>
        <p:spPr>
          <a:xfrm>
            <a:off x="9144652" y="2554181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EB9CF161-44FF-4BB1-8E99-5E4FA1BCB7CB}"/>
              </a:ext>
            </a:extLst>
          </p:cNvPr>
          <p:cNvSpPr/>
          <p:nvPr/>
        </p:nvSpPr>
        <p:spPr>
          <a:xfrm>
            <a:off x="9697365" y="2550020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D6131FE7-DBFC-4ED8-9BA9-9B6C0FA4FC64}"/>
              </a:ext>
            </a:extLst>
          </p:cNvPr>
          <p:cNvSpPr txBox="1"/>
          <p:nvPr/>
        </p:nvSpPr>
        <p:spPr>
          <a:xfrm>
            <a:off x="4810909" y="1355837"/>
            <a:ext cx="2514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/>
              <a:t>XOR-Problem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A589A479-3A13-4D10-901D-5A9DD2E8B2EA}"/>
              </a:ext>
            </a:extLst>
          </p:cNvPr>
          <p:cNvSpPr/>
          <p:nvPr/>
        </p:nvSpPr>
        <p:spPr>
          <a:xfrm>
            <a:off x="8591939" y="3623063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3/15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D52382E6-1D9D-4BF1-9621-57624F036722}"/>
              </a:ext>
            </a:extLst>
          </p:cNvPr>
          <p:cNvSpPr/>
          <p:nvPr/>
        </p:nvSpPr>
        <p:spPr>
          <a:xfrm>
            <a:off x="9144389" y="3615986"/>
            <a:ext cx="552713" cy="559789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5/15</a:t>
            </a: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5B871747-0B1B-4290-8931-53FC21A47CF8}"/>
              </a:ext>
            </a:extLst>
          </p:cNvPr>
          <p:cNvSpPr/>
          <p:nvPr/>
        </p:nvSpPr>
        <p:spPr>
          <a:xfrm>
            <a:off x="9701600" y="3616699"/>
            <a:ext cx="552713" cy="552713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7/15</a:t>
            </a:r>
          </a:p>
        </p:txBody>
      </p:sp>
      <p:sp>
        <p:nvSpPr>
          <p:cNvPr id="89" name="Textfeld 88">
            <a:extLst>
              <a:ext uri="{FF2B5EF4-FFF2-40B4-BE49-F238E27FC236}">
                <a16:creationId xmlns:a16="http://schemas.microsoft.com/office/drawing/2014/main" id="{9A15FF6F-D8A8-4F58-B3BD-9765881CAE49}"/>
              </a:ext>
            </a:extLst>
          </p:cNvPr>
          <p:cNvSpPr txBox="1"/>
          <p:nvPr/>
        </p:nvSpPr>
        <p:spPr>
          <a:xfrm rot="2337612">
            <a:off x="9643280" y="4640828"/>
            <a:ext cx="205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50000"/>
                  </a:schemeClr>
                </a:solidFill>
              </a:rPr>
              <a:t>Landscape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BF1E3006-F671-4DA8-B87B-69838F5554BD}"/>
              </a:ext>
            </a:extLst>
          </p:cNvPr>
          <p:cNvSpPr txBox="1"/>
          <p:nvPr/>
        </p:nvSpPr>
        <p:spPr>
          <a:xfrm rot="2559194">
            <a:off x="8999911" y="4674551"/>
            <a:ext cx="203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75000"/>
                  </a:schemeClr>
                </a:solidFill>
              </a:rPr>
              <a:t>Street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6787233F-B120-4EB3-B26E-47914091FE68}"/>
              </a:ext>
            </a:extLst>
          </p:cNvPr>
          <p:cNvSpPr txBox="1"/>
          <p:nvPr/>
        </p:nvSpPr>
        <p:spPr>
          <a:xfrm rot="2610046">
            <a:off x="8403752" y="4606547"/>
            <a:ext cx="1805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i="1" dirty="0">
                <a:solidFill>
                  <a:schemeClr val="bg2">
                    <a:lumMod val="85000"/>
                  </a:schemeClr>
                </a:solidFill>
              </a:rPr>
              <a:t>House</a:t>
            </a: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110CAB07-1EF8-4C67-83D0-945E34615C77}"/>
              </a:ext>
            </a:extLst>
          </p:cNvPr>
          <p:cNvSpPr txBox="1"/>
          <p:nvPr/>
        </p:nvSpPr>
        <p:spPr>
          <a:xfrm>
            <a:off x="10621485" y="2440817"/>
            <a:ext cx="1409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Network-</a:t>
            </a:r>
          </a:p>
          <a:p>
            <a:r>
              <a:rPr lang="de-DE" sz="2400" dirty="0"/>
              <a:t>Output</a:t>
            </a: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B9739747-9D2F-41D1-AB22-7753EE141B3C}"/>
              </a:ext>
            </a:extLst>
          </p:cNvPr>
          <p:cNvSpPr txBox="1"/>
          <p:nvPr/>
        </p:nvSpPr>
        <p:spPr>
          <a:xfrm>
            <a:off x="10621485" y="3483920"/>
            <a:ext cx="13337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Softmax</a:t>
            </a:r>
            <a:r>
              <a:rPr lang="de-DE" sz="2400" dirty="0"/>
              <a:t>- Output</a:t>
            </a:r>
          </a:p>
        </p:txBody>
      </p: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0F68ECF3-E436-4716-81C1-79AA511C3DA7}"/>
              </a:ext>
            </a:extLst>
          </p:cNvPr>
          <p:cNvCxnSpPr>
            <a:stCxn id="60" idx="2"/>
            <a:endCxn id="86" idx="0"/>
          </p:cNvCxnSpPr>
          <p:nvPr/>
        </p:nvCxnSpPr>
        <p:spPr>
          <a:xfrm>
            <a:off x="8868296" y="3109810"/>
            <a:ext cx="0" cy="51325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D787CC86-CFC1-4792-A587-1AF820E8DC93}"/>
              </a:ext>
            </a:extLst>
          </p:cNvPr>
          <p:cNvCxnSpPr>
            <a:cxnSpLocks/>
            <a:stCxn id="62" idx="2"/>
            <a:endCxn id="87" idx="0"/>
          </p:cNvCxnSpPr>
          <p:nvPr/>
        </p:nvCxnSpPr>
        <p:spPr>
          <a:xfrm flipH="1">
            <a:off x="9420746" y="3106894"/>
            <a:ext cx="263" cy="50909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D1376DA3-E788-4960-B54A-F12B716B4EEF}"/>
              </a:ext>
            </a:extLst>
          </p:cNvPr>
          <p:cNvCxnSpPr>
            <a:cxnSpLocks/>
            <a:stCxn id="68" idx="2"/>
            <a:endCxn id="88" idx="0"/>
          </p:cNvCxnSpPr>
          <p:nvPr/>
        </p:nvCxnSpPr>
        <p:spPr>
          <a:xfrm>
            <a:off x="9973722" y="3102733"/>
            <a:ext cx="4235" cy="513966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Grafik 120">
            <a:extLst>
              <a:ext uri="{FF2B5EF4-FFF2-40B4-BE49-F238E27FC236}">
                <a16:creationId xmlns:a16="http://schemas.microsoft.com/office/drawing/2014/main" id="{3E606F87-9D3A-4F09-BFF4-49492E403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88" y="1960982"/>
            <a:ext cx="1509637" cy="1080000"/>
          </a:xfrm>
          <a:prstGeom prst="rect">
            <a:avLst/>
          </a:prstGeom>
        </p:spPr>
      </p:pic>
      <p:pic>
        <p:nvPicPr>
          <p:cNvPr id="122" name="Grafik 121">
            <a:extLst>
              <a:ext uri="{FF2B5EF4-FFF2-40B4-BE49-F238E27FC236}">
                <a16:creationId xmlns:a16="http://schemas.microsoft.com/office/drawing/2014/main" id="{EE4FBD0B-3D62-427C-AE93-263BC89E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05" y="3394213"/>
            <a:ext cx="1706332" cy="1440000"/>
          </a:xfrm>
          <a:prstGeom prst="rect">
            <a:avLst/>
          </a:prstGeom>
        </p:spPr>
      </p:pic>
      <p:pic>
        <p:nvPicPr>
          <p:cNvPr id="123" name="Grafik 122">
            <a:extLst>
              <a:ext uri="{FF2B5EF4-FFF2-40B4-BE49-F238E27FC236}">
                <a16:creationId xmlns:a16="http://schemas.microsoft.com/office/drawing/2014/main" id="{8F11966B-FBDF-4A6C-BB69-201923E6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80" y="3375163"/>
            <a:ext cx="1706332" cy="1440000"/>
          </a:xfrm>
          <a:prstGeom prst="rect">
            <a:avLst/>
          </a:prstGeom>
        </p:spPr>
      </p:pic>
      <p:pic>
        <p:nvPicPr>
          <p:cNvPr id="124" name="Grafik 123">
            <a:extLst>
              <a:ext uri="{FF2B5EF4-FFF2-40B4-BE49-F238E27FC236}">
                <a16:creationId xmlns:a16="http://schemas.microsoft.com/office/drawing/2014/main" id="{A103029B-9F16-4FDF-B25D-3085B0C74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80" y="5249962"/>
            <a:ext cx="1706332" cy="1440000"/>
          </a:xfrm>
          <a:prstGeom prst="rect">
            <a:avLst/>
          </a:prstGeom>
        </p:spPr>
      </p:pic>
      <p:pic>
        <p:nvPicPr>
          <p:cNvPr id="125" name="Grafik 124">
            <a:extLst>
              <a:ext uri="{FF2B5EF4-FFF2-40B4-BE49-F238E27FC236}">
                <a16:creationId xmlns:a16="http://schemas.microsoft.com/office/drawing/2014/main" id="{6D621114-3478-4ECC-9D87-91385716D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8805" y="5249962"/>
            <a:ext cx="1731994" cy="1440000"/>
          </a:xfrm>
          <a:prstGeom prst="rect">
            <a:avLst/>
          </a:prstGeom>
        </p:spPr>
      </p:pic>
      <p:sp>
        <p:nvSpPr>
          <p:cNvPr id="126" name="Textfeld 125">
            <a:extLst>
              <a:ext uri="{FF2B5EF4-FFF2-40B4-BE49-F238E27FC236}">
                <a16:creationId xmlns:a16="http://schemas.microsoft.com/office/drawing/2014/main" id="{39AFB521-A602-45BC-A024-A03A3FA72BFE}"/>
              </a:ext>
            </a:extLst>
          </p:cNvPr>
          <p:cNvSpPr txBox="1"/>
          <p:nvPr/>
        </p:nvSpPr>
        <p:spPr>
          <a:xfrm>
            <a:off x="289212" y="2973098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Linear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EF725539-6466-4477-9F8F-0B498B0E0C25}"/>
              </a:ext>
            </a:extLst>
          </p:cNvPr>
          <p:cNvSpPr txBox="1"/>
          <p:nvPr/>
        </p:nvSpPr>
        <p:spPr>
          <a:xfrm>
            <a:off x="2065286" y="2973098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ReLU</a:t>
            </a:r>
            <a:endParaRPr lang="de-DE" dirty="0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8ECADA62-7FD3-49A6-831C-AECA7A4B217B}"/>
              </a:ext>
            </a:extLst>
          </p:cNvPr>
          <p:cNvSpPr txBox="1"/>
          <p:nvPr/>
        </p:nvSpPr>
        <p:spPr>
          <a:xfrm>
            <a:off x="2058811" y="4880630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Sigmoid</a:t>
            </a:r>
          </a:p>
        </p:txBody>
      </p:sp>
      <p:sp>
        <p:nvSpPr>
          <p:cNvPr id="129" name="Textfeld 128">
            <a:extLst>
              <a:ext uri="{FF2B5EF4-FFF2-40B4-BE49-F238E27FC236}">
                <a16:creationId xmlns:a16="http://schemas.microsoft.com/office/drawing/2014/main" id="{89E86A75-FF63-4DA7-9715-4FB82385F1BE}"/>
              </a:ext>
            </a:extLst>
          </p:cNvPr>
          <p:cNvSpPr txBox="1"/>
          <p:nvPr/>
        </p:nvSpPr>
        <p:spPr>
          <a:xfrm>
            <a:off x="234570" y="4879664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Binär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1260E5D-7746-4E65-8E33-1127457E29B5}"/>
                  </a:ext>
                </a:extLst>
              </p:cNvPr>
              <p:cNvSpPr txBox="1"/>
              <p:nvPr/>
            </p:nvSpPr>
            <p:spPr>
              <a:xfrm>
                <a:off x="5020327" y="1809049"/>
                <a:ext cx="2867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dirty="0"/>
                  <a:t> = y</a:t>
                </a:r>
              </a:p>
            </p:txBody>
          </p:sp>
        </mc:Choice>
        <mc:Fallback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1260E5D-7746-4E65-8E33-1127457E2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327" y="1809049"/>
                <a:ext cx="2867025" cy="369332"/>
              </a:xfrm>
              <a:prstGeom prst="rect">
                <a:avLst/>
              </a:prstGeom>
              <a:blipFill>
                <a:blip r:embed="rId7"/>
                <a:stretch>
                  <a:fillRect l="-638" t="-10000" b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320A0C82-B228-4214-A73C-47BDA33452DA}"/>
                  </a:ext>
                </a:extLst>
              </p:cNvPr>
              <p:cNvSpPr/>
              <p:nvPr/>
            </p:nvSpPr>
            <p:spPr>
              <a:xfrm>
                <a:off x="5312762" y="2177207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1" name="Ellipse 130">
                <a:extLst>
                  <a:ext uri="{FF2B5EF4-FFF2-40B4-BE49-F238E27FC236}">
                    <a16:creationId xmlns:a16="http://schemas.microsoft.com/office/drawing/2014/main" id="{320A0C82-B228-4214-A73C-47BDA3345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62" y="2177207"/>
                <a:ext cx="352425" cy="352425"/>
              </a:xfrm>
              <a:prstGeom prst="ellipse">
                <a:avLst/>
              </a:prstGeom>
              <a:blipFill>
                <a:blip r:embed="rId8"/>
                <a:stretch>
                  <a:fillRect l="-1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29FAAB8B-08F2-47D0-92CC-02602F58BCA6}"/>
                  </a:ext>
                </a:extLst>
              </p:cNvPr>
              <p:cNvSpPr/>
              <p:nvPr/>
            </p:nvSpPr>
            <p:spPr>
              <a:xfrm>
                <a:off x="5312761" y="2641198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2" name="Ellipse 131">
                <a:extLst>
                  <a:ext uri="{FF2B5EF4-FFF2-40B4-BE49-F238E27FC236}">
                    <a16:creationId xmlns:a16="http://schemas.microsoft.com/office/drawing/2014/main" id="{29FAAB8B-08F2-47D0-92CC-02602F58B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761" y="2641198"/>
                <a:ext cx="352425" cy="352425"/>
              </a:xfrm>
              <a:prstGeom prst="ellipse">
                <a:avLst/>
              </a:prstGeom>
              <a:blipFill>
                <a:blip r:embed="rId9"/>
                <a:stretch>
                  <a:fillRect l="-135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Ellipse 132">
            <a:extLst>
              <a:ext uri="{FF2B5EF4-FFF2-40B4-BE49-F238E27FC236}">
                <a16:creationId xmlns:a16="http://schemas.microsoft.com/office/drawing/2014/main" id="{11514B2B-A640-4621-860A-57F75A781A58}"/>
              </a:ext>
            </a:extLst>
          </p:cNvPr>
          <p:cNvSpPr/>
          <p:nvPr/>
        </p:nvSpPr>
        <p:spPr>
          <a:xfrm>
            <a:off x="6334932" y="2418984"/>
            <a:ext cx="352425" cy="35242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135" name="Gerade Verbindung mit Pfeil 134">
            <a:extLst>
              <a:ext uri="{FF2B5EF4-FFF2-40B4-BE49-F238E27FC236}">
                <a16:creationId xmlns:a16="http://schemas.microsoft.com/office/drawing/2014/main" id="{837181F0-44EA-4628-9711-6D90BB01F8A1}"/>
              </a:ext>
            </a:extLst>
          </p:cNvPr>
          <p:cNvCxnSpPr>
            <a:stCxn id="131" idx="6"/>
            <a:endCxn id="133" idx="2"/>
          </p:cNvCxnSpPr>
          <p:nvPr/>
        </p:nvCxnSpPr>
        <p:spPr>
          <a:xfrm>
            <a:off x="5665187" y="2353420"/>
            <a:ext cx="669745" cy="241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 Verbindung mit Pfeil 135">
            <a:extLst>
              <a:ext uri="{FF2B5EF4-FFF2-40B4-BE49-F238E27FC236}">
                <a16:creationId xmlns:a16="http://schemas.microsoft.com/office/drawing/2014/main" id="{10547051-37E8-4921-8922-414FA5CB7D14}"/>
              </a:ext>
            </a:extLst>
          </p:cNvPr>
          <p:cNvCxnSpPr>
            <a:cxnSpLocks/>
            <a:stCxn id="132" idx="6"/>
            <a:endCxn id="133" idx="2"/>
          </p:cNvCxnSpPr>
          <p:nvPr/>
        </p:nvCxnSpPr>
        <p:spPr>
          <a:xfrm flipV="1">
            <a:off x="5665186" y="2595197"/>
            <a:ext cx="669746" cy="22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Grafik 138">
            <a:extLst>
              <a:ext uri="{FF2B5EF4-FFF2-40B4-BE49-F238E27FC236}">
                <a16:creationId xmlns:a16="http://schemas.microsoft.com/office/drawing/2014/main" id="{67BE66E7-5B02-47C5-9753-F654BE6A2B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3810" y="3394213"/>
            <a:ext cx="1469151" cy="1440000"/>
          </a:xfrm>
          <a:prstGeom prst="rect">
            <a:avLst/>
          </a:prstGeom>
        </p:spPr>
      </p:pic>
      <p:pic>
        <p:nvPicPr>
          <p:cNvPr id="140" name="Grafik 139">
            <a:extLst>
              <a:ext uri="{FF2B5EF4-FFF2-40B4-BE49-F238E27FC236}">
                <a16:creationId xmlns:a16="http://schemas.microsoft.com/office/drawing/2014/main" id="{7F9B42DA-A9D6-49DB-95D0-8F5C3FDF04D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0956" y="3449412"/>
            <a:ext cx="1406160" cy="1440000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FED6A7A9-8986-4CCC-AB73-FD42F6E52A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7986" y="5234803"/>
            <a:ext cx="1452073" cy="14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6496DF46-F576-4F0E-A047-75B731DABD34}"/>
                  </a:ext>
                </a:extLst>
              </p:cNvPr>
              <p:cNvSpPr/>
              <p:nvPr/>
            </p:nvSpPr>
            <p:spPr>
              <a:xfrm>
                <a:off x="6201560" y="5483356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2" name="Ellipse 141">
                <a:extLst>
                  <a:ext uri="{FF2B5EF4-FFF2-40B4-BE49-F238E27FC236}">
                    <a16:creationId xmlns:a16="http://schemas.microsoft.com/office/drawing/2014/main" id="{6496DF46-F576-4F0E-A047-75B731DABD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60" y="5483356"/>
                <a:ext cx="352425" cy="352425"/>
              </a:xfrm>
              <a:prstGeom prst="ellipse">
                <a:avLst/>
              </a:prstGeom>
              <a:blipFill>
                <a:blip r:embed="rId13"/>
                <a:stretch>
                  <a:fillRect l="-1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F247B67-6527-465B-BBE9-EEDC3A74D121}"/>
                  </a:ext>
                </a:extLst>
              </p:cNvPr>
              <p:cNvSpPr/>
              <p:nvPr/>
            </p:nvSpPr>
            <p:spPr>
              <a:xfrm>
                <a:off x="6201559" y="5947347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3" name="Ellipse 142">
                <a:extLst>
                  <a:ext uri="{FF2B5EF4-FFF2-40B4-BE49-F238E27FC236}">
                    <a16:creationId xmlns:a16="http://schemas.microsoft.com/office/drawing/2014/main" id="{0F247B67-6527-465B-BBE9-EEDC3A74D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559" y="5947347"/>
                <a:ext cx="352425" cy="352425"/>
              </a:xfrm>
              <a:prstGeom prst="ellipse">
                <a:avLst/>
              </a:prstGeom>
              <a:blipFill>
                <a:blip r:embed="rId14"/>
                <a:stretch>
                  <a:fillRect l="-13333" b="-169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Ellipse 143">
            <a:extLst>
              <a:ext uri="{FF2B5EF4-FFF2-40B4-BE49-F238E27FC236}">
                <a16:creationId xmlns:a16="http://schemas.microsoft.com/office/drawing/2014/main" id="{7A95CE03-11BE-47FB-AB29-A63D25FE3A1C}"/>
              </a:ext>
            </a:extLst>
          </p:cNvPr>
          <p:cNvSpPr/>
          <p:nvPr/>
        </p:nvSpPr>
        <p:spPr>
          <a:xfrm>
            <a:off x="7412241" y="5725133"/>
            <a:ext cx="352425" cy="35242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y</a:t>
            </a:r>
          </a:p>
        </p:txBody>
      </p:sp>
      <p:cxnSp>
        <p:nvCxnSpPr>
          <p:cNvPr id="145" name="Gerade Verbindung mit Pfeil 144">
            <a:extLst>
              <a:ext uri="{FF2B5EF4-FFF2-40B4-BE49-F238E27FC236}">
                <a16:creationId xmlns:a16="http://schemas.microsoft.com/office/drawing/2014/main" id="{12A0E69B-E4A2-4DC3-AFD5-7212D06133A6}"/>
              </a:ext>
            </a:extLst>
          </p:cNvPr>
          <p:cNvCxnSpPr>
            <a:cxnSpLocks/>
            <a:stCxn id="142" idx="6"/>
            <a:endCxn id="148" idx="2"/>
          </p:cNvCxnSpPr>
          <p:nvPr/>
        </p:nvCxnSpPr>
        <p:spPr>
          <a:xfrm>
            <a:off x="6553985" y="5659569"/>
            <a:ext cx="300824" cy="471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 Verbindung mit Pfeil 145">
            <a:extLst>
              <a:ext uri="{FF2B5EF4-FFF2-40B4-BE49-F238E27FC236}">
                <a16:creationId xmlns:a16="http://schemas.microsoft.com/office/drawing/2014/main" id="{06B2455E-71D5-4C9E-A2FB-EE378009EFD6}"/>
              </a:ext>
            </a:extLst>
          </p:cNvPr>
          <p:cNvCxnSpPr>
            <a:cxnSpLocks/>
            <a:stCxn id="143" idx="6"/>
            <a:endCxn id="148" idx="2"/>
          </p:cNvCxnSpPr>
          <p:nvPr/>
        </p:nvCxnSpPr>
        <p:spPr>
          <a:xfrm>
            <a:off x="6553984" y="6123560"/>
            <a:ext cx="300825" cy="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F63DD66C-D5FC-4142-9DFC-F099F5E5DFD1}"/>
                  </a:ext>
                </a:extLst>
              </p:cNvPr>
              <p:cNvSpPr/>
              <p:nvPr/>
            </p:nvSpPr>
            <p:spPr>
              <a:xfrm>
                <a:off x="6854810" y="5490812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7" name="Ellipse 146">
                <a:extLst>
                  <a:ext uri="{FF2B5EF4-FFF2-40B4-BE49-F238E27FC236}">
                    <a16:creationId xmlns:a16="http://schemas.microsoft.com/office/drawing/2014/main" id="{F63DD66C-D5FC-4142-9DFC-F099F5E5D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10" y="5490812"/>
                <a:ext cx="352425" cy="352425"/>
              </a:xfrm>
              <a:prstGeom prst="ellipse">
                <a:avLst/>
              </a:prstGeom>
              <a:blipFill>
                <a:blip r:embed="rId15"/>
                <a:stretch>
                  <a:fillRect l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3D07B663-7E0B-4EEF-912E-E7DDC5CE8DF3}"/>
                  </a:ext>
                </a:extLst>
              </p:cNvPr>
              <p:cNvSpPr/>
              <p:nvPr/>
            </p:nvSpPr>
            <p:spPr>
              <a:xfrm>
                <a:off x="6854809" y="5954803"/>
                <a:ext cx="352425" cy="35242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48" name="Ellipse 147">
                <a:extLst>
                  <a:ext uri="{FF2B5EF4-FFF2-40B4-BE49-F238E27FC236}">
                    <a16:creationId xmlns:a16="http://schemas.microsoft.com/office/drawing/2014/main" id="{3D07B663-7E0B-4EEF-912E-E7DDC5CE8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809" y="5954803"/>
                <a:ext cx="352425" cy="352425"/>
              </a:xfrm>
              <a:prstGeom prst="ellipse">
                <a:avLst/>
              </a:prstGeom>
              <a:blipFill>
                <a:blip r:embed="rId16"/>
                <a:stretch>
                  <a:fillRect l="-1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0D94C39-2ECC-469D-A990-38195FCCDAEA}"/>
              </a:ext>
            </a:extLst>
          </p:cNvPr>
          <p:cNvCxnSpPr>
            <a:cxnSpLocks/>
            <a:stCxn id="142" idx="6"/>
            <a:endCxn id="147" idx="2"/>
          </p:cNvCxnSpPr>
          <p:nvPr/>
        </p:nvCxnSpPr>
        <p:spPr>
          <a:xfrm>
            <a:off x="6553985" y="5659569"/>
            <a:ext cx="300825" cy="7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AD11E900-B2C5-4E94-8BE9-090854BDA0CA}"/>
              </a:ext>
            </a:extLst>
          </p:cNvPr>
          <p:cNvCxnSpPr>
            <a:cxnSpLocks/>
            <a:stCxn id="143" idx="6"/>
            <a:endCxn id="147" idx="2"/>
          </p:cNvCxnSpPr>
          <p:nvPr/>
        </p:nvCxnSpPr>
        <p:spPr>
          <a:xfrm flipV="1">
            <a:off x="6553984" y="5667025"/>
            <a:ext cx="300826" cy="45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D67DF57A-0B24-4B56-943C-9FC48860EF40}"/>
              </a:ext>
            </a:extLst>
          </p:cNvPr>
          <p:cNvCxnSpPr>
            <a:cxnSpLocks/>
            <a:stCxn id="147" idx="6"/>
            <a:endCxn id="144" idx="2"/>
          </p:cNvCxnSpPr>
          <p:nvPr/>
        </p:nvCxnSpPr>
        <p:spPr>
          <a:xfrm>
            <a:off x="7207235" y="5667025"/>
            <a:ext cx="205006" cy="23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A84600C7-1BB7-46F5-ADBA-4D902F5FFB93}"/>
              </a:ext>
            </a:extLst>
          </p:cNvPr>
          <p:cNvCxnSpPr>
            <a:cxnSpLocks/>
            <a:stCxn id="148" idx="6"/>
            <a:endCxn id="144" idx="2"/>
          </p:cNvCxnSpPr>
          <p:nvPr/>
        </p:nvCxnSpPr>
        <p:spPr>
          <a:xfrm flipV="1">
            <a:off x="7207234" y="5901346"/>
            <a:ext cx="205007" cy="229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feld 171">
            <a:extLst>
              <a:ext uri="{FF2B5EF4-FFF2-40B4-BE49-F238E27FC236}">
                <a16:creationId xmlns:a16="http://schemas.microsoft.com/office/drawing/2014/main" id="{F65BFA79-72C6-424F-8800-A1B1D168D84B}"/>
              </a:ext>
            </a:extLst>
          </p:cNvPr>
          <p:cNvSpPr txBox="1"/>
          <p:nvPr/>
        </p:nvSpPr>
        <p:spPr>
          <a:xfrm>
            <a:off x="4483810" y="2991788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AND</a:t>
            </a:r>
          </a:p>
        </p:txBody>
      </p:sp>
      <p:sp>
        <p:nvSpPr>
          <p:cNvPr id="173" name="Textfeld 172">
            <a:extLst>
              <a:ext uri="{FF2B5EF4-FFF2-40B4-BE49-F238E27FC236}">
                <a16:creationId xmlns:a16="http://schemas.microsoft.com/office/drawing/2014/main" id="{B9087879-3459-4490-B0CC-12560171157A}"/>
              </a:ext>
            </a:extLst>
          </p:cNvPr>
          <p:cNvSpPr txBox="1"/>
          <p:nvPr/>
        </p:nvSpPr>
        <p:spPr>
          <a:xfrm>
            <a:off x="6315837" y="2973098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961B16EE-4751-4E07-872E-498F3AC5F8A4}"/>
              </a:ext>
            </a:extLst>
          </p:cNvPr>
          <p:cNvSpPr txBox="1"/>
          <p:nvPr/>
        </p:nvSpPr>
        <p:spPr>
          <a:xfrm>
            <a:off x="4434766" y="4879664"/>
            <a:ext cx="94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XOR</a:t>
            </a:r>
          </a:p>
        </p:txBody>
      </p:sp>
    </p:spTree>
    <p:extLst>
      <p:ext uri="{BB962C8B-B14F-4D97-AF65-F5344CB8AC3E}">
        <p14:creationId xmlns:p14="http://schemas.microsoft.com/office/powerpoint/2010/main" val="1957541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6318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Nelo Intelligence">
      <a:dk1>
        <a:srgbClr val="0C343D"/>
      </a:dk1>
      <a:lt1>
        <a:sysClr val="window" lastClr="FFFFFF"/>
      </a:lt1>
      <a:dk2>
        <a:srgbClr val="0C343D"/>
      </a:dk2>
      <a:lt2>
        <a:srgbClr val="E7E6E6"/>
      </a:lt2>
      <a:accent1>
        <a:srgbClr val="6AA84F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38761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raincourt_Standardfolienmaster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6E2BD579-282E-49D2-8EEB-BFBDC890B9EF}"/>
    </a:ext>
  </a:extLst>
</a:theme>
</file>

<file path=ppt/theme/theme3.xml><?xml version="1.0" encoding="utf-8"?>
<a:theme xmlns:a="http://schemas.openxmlformats.org/drawingml/2006/main" name="1_Business Intelligence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45B12B17-38DD-4D34-A04E-7033D02DB589}"/>
    </a:ext>
  </a:extLst>
</a:theme>
</file>

<file path=ppt/theme/theme4.xml><?xml version="1.0" encoding="utf-8"?>
<a:theme xmlns:a="http://schemas.openxmlformats.org/drawingml/2006/main" name="2_Project Management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20FF558C-445C-4D2A-B42E-1CC14DECC16A}"/>
    </a:ext>
  </a:extLst>
</a:theme>
</file>

<file path=ppt/theme/theme5.xml><?xml version="1.0" encoding="utf-8"?>
<a:theme xmlns:a="http://schemas.openxmlformats.org/drawingml/2006/main" name="3_Business Process Management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5784C22B-D6B7-48B2-A9E6-D15C027C6AAE}"/>
    </a:ext>
  </a:extLst>
</a:theme>
</file>

<file path=ppt/theme/theme6.xml><?xml version="1.0" encoding="utf-8"?>
<a:theme xmlns:a="http://schemas.openxmlformats.org/drawingml/2006/main" name="4_Digitalisierung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98A78B84-247A-4E4D-B747-9B6C073C7E42}"/>
    </a:ext>
  </a:extLst>
</a:theme>
</file>

<file path=ppt/theme/theme7.xml><?xml version="1.0" encoding="utf-8"?>
<a:theme xmlns:a="http://schemas.openxmlformats.org/drawingml/2006/main" name="Projektreferenz_Vorlage">
  <a:themeElements>
    <a:clrScheme name="Braincourt Farbe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A7E8"/>
      </a:accent1>
      <a:accent2>
        <a:srgbClr val="00A7E8"/>
      </a:accent2>
      <a:accent3>
        <a:srgbClr val="006D97"/>
      </a:accent3>
      <a:accent4>
        <a:srgbClr val="3DC1F3"/>
      </a:accent4>
      <a:accent5>
        <a:srgbClr val="FFB600"/>
      </a:accent5>
      <a:accent6>
        <a:srgbClr val="FF8500"/>
      </a:accent6>
      <a:hlink>
        <a:srgbClr val="00A7E8"/>
      </a:hlink>
      <a:folHlink>
        <a:srgbClr val="006D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049EA14C-05BD-44C2-9395-A10722C6A16F}" vid="{88994732-ED7E-471E-84B9-587A7A5446A5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Braincourt_PowerPoint_Vorlage</Template>
  <TotalTime>0</TotalTime>
  <Words>340</Words>
  <Application>Microsoft Office PowerPoint</Application>
  <PresentationFormat>Breitbild</PresentationFormat>
  <Paragraphs>150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7</vt:i4>
      </vt:variant>
      <vt:variant>
        <vt:lpstr>Folientitel</vt:lpstr>
      </vt:variant>
      <vt:variant>
        <vt:i4>8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Wingdings</vt:lpstr>
      <vt:lpstr>Office</vt:lpstr>
      <vt:lpstr>1_Braincourt_Standardfolienmaster</vt:lpstr>
      <vt:lpstr>1_Business Intelligence</vt:lpstr>
      <vt:lpstr>2_Project Management</vt:lpstr>
      <vt:lpstr>3_Business Process Management</vt:lpstr>
      <vt:lpstr>4_Digitalisierung</vt:lpstr>
      <vt:lpstr>Projektreferenz_Vorlage</vt:lpstr>
      <vt:lpstr>EasyCNN – einfach Bilderkennung</vt:lpstr>
      <vt:lpstr>Entwicklung von Computer Vision?</vt:lpstr>
      <vt:lpstr>Wie kann man vorgehen:</vt:lpstr>
      <vt:lpstr>Convolutional Neural Nets</vt:lpstr>
      <vt:lpstr>Input Layer</vt:lpstr>
      <vt:lpstr>Convolutional Network</vt:lpstr>
      <vt:lpstr>Fully connected Network</vt:lpstr>
      <vt:lpstr>PowerPoint-Präsentation</vt:lpstr>
    </vt:vector>
  </TitlesOfParts>
  <Company>braincourt.de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Nelz</dc:creator>
  <cp:lastModifiedBy>Michael Nelz</cp:lastModifiedBy>
  <cp:revision>61</cp:revision>
  <cp:lastPrinted>2017-04-04T12:03:24Z</cp:lastPrinted>
  <dcterms:created xsi:type="dcterms:W3CDTF">2020-11-13T13:12:33Z</dcterms:created>
  <dcterms:modified xsi:type="dcterms:W3CDTF">2024-01-15T12:56:08Z</dcterms:modified>
</cp:coreProperties>
</file>